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jpe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97000" y="1342873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3. Деление многозначного числа на однозначное число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1479600" y="2569373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большие числа по разрядам и делим их без ошибок.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773250" y="3519921"/>
            <a:ext cx="35976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деление больших чисел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помогает делить предметы поровну, находить число в группе и проверять умножение. В задачах это тетради, карандаши, яблоки и наклейки.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число состоит из разрядов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многозначном числе каждый разряд имеет своё место: единицы, десятки, сотни и тысячи. Если смотреть на них отдельно, число становится понятнее.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864 можно записать как 800 + 60 + 4. Тогда видно, из каких частей оно сложено, и ни один разряд не теряется при делении.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4 020 и 7 050 тоже удобно разложить по частям. Такое представление помогает быстрее считать и не путаться в больших числах.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деление идёт по частям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старшая часть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делят самую большую часть числа: сотни или тысячи. Так легче начать решение и не испугаться большого примера. Большое число сразу становится более дружелюбным.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остальные разряды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делят десятки и единицы, а потом складывают полученные ответы. Этот способ помогает держать порядок в вычислениях и делает запись аккуратной.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деления по разрядам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для деления многозначного числа на однозначное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деления без остатка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Разложим 864 на удобные части: 800, 60 и 4. Тогда пример 864 : 4 превращается в три коротких деления, а считать становится намного спокойнее.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Складываем результаты: 200 + 15 + 1 = 216. Получается точный ответ, а большое число уже не выглядит таким грозным.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800 : 4 = 200, 60 : 4 = 15, 4 : 4 = 1. Каждая часть даёт свой ответ без остатка, как аккуратные шаги по лесенке.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разделить 900, потом 30 и 6. Такой способ помогает быстро получить ответ без путаницы.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312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ответ в примере 936 : 3, если делить число по разрядам.
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Вычисление 936 : 3 по разрядам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числе есть нули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показывает, что в этом разряде ничего нет. В числах 4 020 и 7 050 он стоит на месте десятков, поэтому при записи его нельзя пропускать или сдвигать.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нули потерять, число изменится, а ответ станет неверным. Поэтому при делении важно внимательно смотреть на каждый разряд и сохранять его порядок.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пример кажется трудным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действий, которая помогает не запутаться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деления умножением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864 : 4 = 216, можно сразу проверить результат умножением. Получается 216 × 4 = 864, значит, ответ найден верно.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проверка особенно полезна в больших примерах. Она помогает заметить неточность вовремя и чувствовать себя увереннее при счёте.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 деление связаны между собой, как два помощника. Один считает, второй внимательно проверяет, не закралась ли ошибка.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4274" y="3245763"/>
            <a:ext cx="346050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34899" y="3245763"/>
            <a:ext cx="346050" cy="461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17249" y="1464740"/>
            <a:ext cx="440100" cy="391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63736" y="1429640"/>
            <a:ext cx="288375" cy="461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вычислениях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 по частям без внимания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торопиться, можно ошибиться в одном из маленьких действий. Потом такая мелочь портит весь ответ, поэтому лучше считать спокойно и проверять каждую часть отдельно.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результата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проверки умножением ошибка может остаться незамеченной. Один короткий контрольный шаг помогает убедиться, что частное найдено верно, и делает работу гораздо надёжнее.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Пропущен разряд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смотрит только на одну часть числа и забывает про сотни, десятки или единицы. Тогда ответ получается неполным, хотя вычисления вроде бы идут правильно.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записаны неверно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 легко потерять или поставить не на своё место. А ведь он показывает пустой разряд и помогает сохранить правильную запись числа, особенно в середине примера.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в задачах про предметы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для друзей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есть 648 наклеек, и она хочет разделить их поровну между друзьями. Сначала нужно понять, сколько наклеек получит каждый, а потом аккуратно проверить, хватит ли всем без обиды и споров.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Тетради для класса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коробке лежат тетради, которые надо раздать ученикам поровну. Такие задачи часто выглядят очень жизненно: одно большое число скрывает много одинаковых групп, и деление быстро показывает, сколько предметов попадёт в каждую.
</a:t>
            </a:r>
            <a:endParaRPr lang="en-US" sz="859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Яблоки в корзинах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стоит несколько корзин с яблоками, и каждому ребёнку нужно дать одинаковое количество. Здесь деление помогает не считать яблоки по одному, а сразу найти число в каждой корзине — удобно и совсем не скучно.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Разрядный состав помогает искать ответ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число разложено на сотни, десятки и единицы, видно, какие части удобно делить сразу. Это делает вычисление спокойным и помогает не путать большие и маленькие разряды.
</a:t>
            </a:r>
            <a:endParaRPr lang="en-US" sz="1291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Разрядная запись подсказывает, где стоит ноль, где начинается новое число и какой шаг делать следующим. Благодаря этому ученик не теряет ни одной цифры при счёте.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600, 60 и 6 легко делятся на 3, поэтому их можно обработать по очереди. Такой приём особенно полезен, если пример кажется длинным и запутанным.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видно строение числа, тем проще найти частное и заметить ошибку сразу. Разложение по разрядам работает как фонарик: освещает весь пример, а не только его начало.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решение примера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аккуратно делить число на однозначное и не теряться в разрядах.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Устные приёмы для удобных чисел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замечаем круглые части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состоит из удобных слагаемых, его легче разделить устно. Ребёнок видит знакомые кусочки и не пугается большого примера.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делим каждую часть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666 можно представить как 600, 60 и 6. Каждую часть делят отдельно, а затем соединяют полученные ответы.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быстро получаем результат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вычисления разбиты на короткие шаги, устный счёт идёт легче и увереннее. Математика будто подмигивает: «Не бойся, я по частям!»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записывается ответ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записывают строго по разрядам: сначала сотни, потом десятки и единицы. Если пропустить место, число станет совсем другим, как будто цифры решили пошутить.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в ответе нужно сохранять обязательно. Они показывают пустой разряд и помогают записать число правильно, особенно когда в примере есть тысячи или десятки.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запись делает решение понятным с первого взгляда. По ровным цифрам легко отследить ход вычислений и заметить ошибку раньше, чем она успеет спрятаться.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после решения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вычисления полезно ещё раз взглянуть на пример и сравнить полученный ответ с условием задачи. Если речь шла о поровну распределённых предметах, число должно подходить всем без чудес и лишних штук.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стоит выполнить проверку умножением: частное умножают на делитель и сравнивают результат с исходным числом. Если всё совпало, можно смело ставить мысленную галочку и улыбаться.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788" y="1384361"/>
            <a:ext cx="483000" cy="55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038" y="3239986"/>
            <a:ext cx="526500" cy="526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2788" y="1397111"/>
            <a:ext cx="526500" cy="526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22788" y="3269236"/>
            <a:ext cx="526500" cy="46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способ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23932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считать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5003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числа по разрядам помогает не считать всё сразу. Пример становится короче, а ответ находится быстрее и без лишней спешки.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123932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ошибок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65003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действия идут по шагам, труднее забыть цифру или перепутать место нуля. Аккуратность в вычислениях превращается в полезную привычку.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5312074" y="1384340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Видеть каждый разряд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4722788" y="2051750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учит замечать сотни, десятки, единицы и нули. Ребёнок лучше понимает строение числа и меньше путается в записи.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5312074" y="32272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к сложным темам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4722788" y="3894625"/>
            <a:ext cx="37713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подготавливают к более трудным вычислениям в следующих классах. Освоив этот способ, школьник увереннее чувствует себя и в задачах, и в примерах.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Многозначное число лучше делить по разрядам, чтобы видеть каждую часть отдельно. Тогда пример становится понятным, а вычисления идут спокойно, без лишней путаницы.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идти по шагам, большое число перестаёт казаться страшным. Оно раскладывается на знакомые части, и математика уже не выглядит как загадка с сюрпризом.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ответ полезно проверять умножением. Эта простая проверка показывает, правильно ли найдено частное, и помогает вовремя заметить ошибку, если она всё же притаилась.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Нули нельзя терять, даже если они ничего не добавляют в счёт. Они сохраняют правильный порядок цифр и помогают записать ответ точно и аккуратно.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пройден: считаем уверенно!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деление многозначного числа на однозначное становится простым, если работать по разрядам, аккуратно записывать ответ и обязательно проверять себя. Вот и весь математический фокус.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2026-05-24T11:18:48Z</dcterms:created>
  <dcterms:modified xsi:type="dcterms:W3CDTF">2026-05-24T11:18:48Z</dcterms:modified>
</cp:coreProperties>
</file>