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закончилось Средневековье? Ключевые темы урока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Средневековье: период феодализма, христианства и первых университетов в Европе.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Средних веков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началось после падения Рима в 476 году и продлилось до XV века. Основные черты: власть церкви, сословная структура и развитие городов и торговли.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Сословная структура и власть церкви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Феодалы владели землями и вооружёнными силами, определяя политическую власть и экономику общества.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Духовенство управляло церковью, обучением и обладало большой землей, формируя моральные нормы.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работали на землях феодалов, были экономически зависимыми и составляли большую часть населения.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городская культура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Гильдии и цеха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Купеческие гильдии и цехи регулировали деятельность ремесленников, обеспечивали качество продукции и защиту интересов.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ремёсел и 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XIII–XV векам ремесленники и торговцы стали основой городского хозяйства, что позволило городам укрепить экономику и независимость.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бюргеров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возник новый слой — бюргеры, которые были свободными горожанами с правами и собственным самоуправлением.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и наука средневековой Европы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первых университетов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Парижский, Болонский, Оксфорд и Кембридж стали центрами образования и исследований, сохраняя и развивая знания античности.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Схоластика и логика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преподавания включали логический анализ и обсуждения, что стимулировало глубокое изучение философии и богословия.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научные труды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 студенты создавали тексты, которые расширяли знания в медицине, философии и естественных науках.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и катастрофы Средневековья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конфликты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Столетняя война и крестовые походы истощали ресурсы, вызывали разруху и изменяли политическую карту Европы.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смерть XIV 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Чума унесла жизни до трети населения Европы, вызвав социальный и экономический кризис, повлиявший на дальнейшие изменения.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и климатические неурядицы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Провалы урожая и перемены климата приводили к голоду, ослабляя традиционные структуры средневекового общества.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государства: возникновение и развитие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власти в странах, таких как Франция, Англия и Испания, снижала влияние феодалов и объединяла земли.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бюрократии и налоговой системы укрепляло контроль монархов над обществом и экономикой.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Возникало национальное самосознание, поддерживаемое символами, законами и единой культурой.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новшества и изобретения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Книгопечатание Гутенберга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печатного станка сделало книги доступными, ускорив распространение знаний и увеличение грамотности.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оружие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Аркебузы и пушки изменили тактику войны, снижая значение рыцарских боевых навыков и укрепляя военную мощь государств.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сельскохозяйственных орудий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плуги и двуручные косы повысили урожай и эффективность земледелия, способствуя росту населения.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городов и изменение социальной структуры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 численности жителей крупнейших европейских городов в период 1300–1500 годов показывают значительный рост и изменения в социальном составе.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городского населения способствовало развитию экономики и социальной мобильности.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переписи городов Европы, XIV–XV вв.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перемены и падение рыцарства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Константинополя в 1453 году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города османами ознаменовал окончание Византийской империи и символический конец средневековой эпохи.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огнестрельного оружия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аркебуз и пушек изменило стратегию войны, уменьшив эффективность традиционных рыцарских кавалерийских войск.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профессиональным армиям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начали создавать постоянные войска и использовать наёмников, отходя от рыцарских дружин и укрепляя централизованную власть.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Константинополя и начало новой эпохи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битва 1453 года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османского султана Мехмеда II захватила Константинополь после двух месяцев осады. Это событие положило конец тысячелетней истории Византийской империи и открыло новые страницы европейской истории.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Символический конец Средневековья на Востоке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Константинополя стало символом завершения Средневековья в восточной Европе. Оно ознаменовало смену власти и повлияло на геополитическое распределение сил в регионе.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учёных и рост Ренессанса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захвата города многие греческие учёные и мастера эмигрировали в Италию. Их знания и труды способствовали развитию гуманизма и Ренессанса в Европе.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печатного станка на развитие культуры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грамотности в городах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печатных изданий способствовало массовому повышению грамотности среди горожан и дворянства. Это дало толчок к распространению новых научных и философских идей.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книги для широкой публики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Иоганна Гутенберга сделало книги более доступными и дешевыми. Это существенно расширило круг читателей, стимулируя образование и личностное развитие.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учебных и научных трактатов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печати стали массово выходить учебники, научные трактаты и географические карты. Такие издания ускорили обмен знаниями и подготовку специалистов в разных областях.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великих географических открытий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Америки Христофором Колумбом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1492 году Колумб достиг берегов Нового Света, изменив представление европейцев о мире и открыв путь к колонизации и новым торговым возможностям.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 Индию Васко да Гамы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1498 году Васко да Гама успешно проложил морской маршрут в Индию, что позволило Европе торговать с Востоком напрямую, минуя старые караванные пути.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открытий на Европу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открытия привели к расширению торговли, росту богатства и политическому влиянию европейских государств, стимулировали создание колоний и интеграцию в мировой рынок.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Реформация: перелом в религиозной жизни Европы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христианства и религиозные конфликты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вызвала волну религиозных войн и появление национальных церквей, что ослабило влияние Ватикана и изменило религиозную карту Европы.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95 тезисов Лютером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1517 году Мартин Лютер выступил с критикой католической церкви, начав процесс реформирования и появления новых протестантских движений в Европе.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общественном сознании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за реформы вынудило пересмотреть роль церкви в жизни общества, усилив идеи личной веры и свободы совести, что способствовало новым социальным трансформациям.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Гуманизм и формирование новых мировоззрений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личности и разума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Гуманисты подчеркивали важность человека как творца своей судьбы. Они стремились развивать разум и творчество, что стало основой для развития науки и искусства.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мыслители гуманизма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Франческо Петрарка, Эразм Роттердамский и Томас Мор оставили значительный вклад в литературу и философию, продвигая идеалы знания и свободы духа.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интереса к античности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древних текстов стимулировало культурные открытия и способствовало переходу от средневекового мышления к эпохе Возрождения и Нового времени.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возрождение и растущая сила городов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банков и финансовых структур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Банковские дома Медичи и другие финансовые институты поддерживали торговлю и инвестиции, закладывая основы современной банковской системы и капитализма.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купечества в Европе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Итальянские, фламандские и немецкие города стали центрами торговли и производства, где развивались новые социальные группы и предпринимательские сообщества.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Рыночные отношения и классовое общество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перемены привели к формированию рыночных отношений, росту торгового капитала и возникновению новых социальных классов, что предвосхитило индустриальные преобразования.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Возрождение: эпоха культурного и научного подъёма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Величайшие мастера Возрождения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да Винчи, Микеланджело и Рафаэль создали шедевры, объединив искусство с наукой, и ввели новые техники в живописи и архитектуре.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достижения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Галилео Галилей и другие учёные развивали астрономию, анатомию и инженерные науки, меняя представления о мире и природе.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Идеалы гармонии и разума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искусстве и науке Возрождение пропагандировало красоту, силу человеческого разума и стремление к познанию, что повлияло на культуру Европы.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закончилось Средневековье? Разные точки зрения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конкретной даты завершения периода, поскольку переход был постепенным и условным, отражая множество взаимосвязанных общественных процессов.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указывают разные даты окончания Средневековья: 1492 год с открытием Америки, 1453 год с падением Константинополя, 1517 год как начало Реформации.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из этих событий символизирует крупные сдвиги в технологии, культуре либо религии, приводившие к переосмыслению мира и общества в Европе.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наследие конца Средневековья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монархии нового типа с централизованной властью, университеты и формы городского самоуправления, а также новые христианские традиции и религиозные институты.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грамотности и развитие науки создали предпосылки для технического прогресса и увеличили роль индивидуального образования.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Началось формирование современного государства и социальных структур, подготавливая основы для экономической и политической системы Нового времени.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Возросла личная свобода и предпринимательская активность, что стало фундаментом для будущего капиталистического общества и европейской цивилизации.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288" y="433000"/>
            <a:ext cx="3987773" cy="429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38868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Европы: от Средневековья к Новому времени
</a:t>
            </a:r>
            <a:endParaRPr lang="en-US" sz="2374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Средневековья к Новому времени произошёл благодаря сложным социальным, экономическим и культурным изменениям, создавшим основу для современного мира и новой европейской идентичности.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2026-05-10T13:42:47Z</dcterms:created>
  <dcterms:modified xsi:type="dcterms:W3CDTF">2026-05-10T13:42:47Z</dcterms:modified>
</cp:coreProperties>
</file>