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3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текста 1845 года: сатира и лирическая пародия
</a:t>
            </a:r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соединяет иронию, современность и игру с высокой формой.
</a:t>
            </a:r>
            <a:endParaRPr lang="en-US" sz="41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1840-х литература все чаще обращается к повседневности, социальному неравенству и журнальной сатире. В этих условиях пародия и ирония становятся точным способом говорить о современности.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 1845 года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1845 году Некрасов уже работает как поэт, прозаик, критик и журнальный автор, тесно связанный с петербургской литературной средой.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ранние тексты выделяются наблюдательностью, публицистической энергией и резкой сатирической интонацией, направленной на современную реальность.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уже видны черты зрелого Некрасова: внимание к социальной несправедливости, неприятие литературной фальши и умение говорить о настоящем времени.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 в середине 1840-х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сохраняет торжественную одическую интонацию, но наполняет её темами карьеры, выгоды и чиновной морали. Возникает резкий комический эффект: высокий стиль сталкивается с низкой реальностью.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«Современная ода» как жанровый перевёртыш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форма — будничный предмет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серьёзнее звучит форма, тем заметнее её подмена. Пафос начинает работать как ирония, а ода превращается в насмешку над общественными привычками и литературным штампом.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Пародия через несоответствие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внешним благополучием скрываются духовная пустота и нравственная неустойчивость; авторская ирония делает это особенно заметным.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«Современной оды»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высмеивает карьеризм и приспособленчество, показывая общество, где служебный успех часто важнее личного достоинства и честности.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направлена не только на отдельных персонажей, но и на сам уклад столичной жизни, в котором привычка к лицемерию становится нормой.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7767"/>
            <a:ext cx="4151400" cy="19719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и сходства в жанре, тоне и художественном эффекте.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используют переосмысление традиции, но один сильнее тяготеет к социальной сатире, а другой — к литературной игре.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стихотворений 1845 года
</a:t>
            </a:r>
            <a:endParaRPr lang="en-US" sz="2833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заданному литературному материалу
</a:t>
            </a:r>
            <a:endParaRPr lang="en-US" sz="12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3910" y="1453774"/>
            <a:ext cx="221175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«Современной оды»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приподнято и громко, как в оде, но эта торжественность нарочно перенесена на будничный материал, поэтому сразу возникает иронический эффект.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интонация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Нагромождение деталей и перечислений создаёт видимость величия, однако одновременно подчёркивает мелкость и пошлость изображаемого мира.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Перечисления и накопление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Усиления и преувеличения имитируют высокий стиль, но в контексте бытовой темы превращаются в насмешку над самой формой одического восхваления.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рождается из несоответствия между высоким словом и низкой действительностью; именно это несоответствие и делает сатиру точной.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комизм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отталкивается от лермонтовской интонации, но переводит её в более бытовой и ироничный регистр. Уже в заглавии слово «подражание» обозначает и связь с образцом, и дистанцию от него.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«Колыбельная песня (Подражание Лермонтову)»: диалог с романтизмом
</a:t>
            </a:r>
            <a:endParaRPr lang="en-US" sz="2104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сохраняет знакомую мелодику романтической лирики, но наполняет её новым смыслом. В результате привычная возвышенность получает более приземлённое, почти разговорное звучание.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ритм, уменьшительно-ласкательные интонации и форма колыбельной создают ощущение убаюкивания, но это спокойствие оказывается нарочито двусмысленным.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 «Колыбельной песни»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сна, ночи и мечты сохраняют романтический оттенок, однако служат не только для лирического настроения, но и для выявления литературной условности.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одновременно как ласковая песня и как ироническая реплика о привычных поэтических мотивах, поэтому его смысл строится на двойном плане.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пародийного эффекта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традиционной формы к современной критике в обоих стихотворениях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«Современная ода» спорит с торжественной гражданской одой XVIII — начала XIX века: вместо прославления она показывает мир чиновных расчётов, где высокий стиль сталкивается с будничной пошлостью.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«Колыбельная песня» опирается на лермонтовскую лирику, но намеренно смещает её интонацию: знакомые романтические мотивы звучат проще, мягче и с заметной иронической дистанцией.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текстах Некрасов не разрушает традицию, а переосмысливает её язык, переводя литературные модели в разговор о современной жизни, общественных привычках и скрытой фальши.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источники и полемика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сюжет, а художественный вес основных мотивов в сопоставлении двух стихотворений Некрасова.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сильнее сатирическое разоблачение, в другом — лирическая игра; общий метод остаётся сходным, но эмоциональный рисунок различается.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стихотворений Н. А. Некрасова «Современная ода» и «Колыбельная песня (Подражание Лермонтову)», 1845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Преобладающие смысловые акценты в двух текстах
</a:t>
            </a:r>
            <a:endParaRPr lang="en-US" sz="24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44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стиль: от торжественности к разговорности
</a:t>
            </a:r>
            <a:endParaRPr lang="en-US" sz="2549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обороты создают видимость «большого» жанра, но рядом с ними появляются слова и детали, которые возвращают текст к современной, вполне узнаваемой реальности.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приподнятого и повседневного делает смысл особенно заметным: пафос не усиливается, а, напротив, начинает звучать как ирония и скрытая насмешка.
</a:t>
            </a:r>
            <a:endParaRPr lang="en-US" sz="1492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вводит более живую, близкую к устной речи интонацию, чтобы снять искусственную торжественность и приблизить поэтическое слово к читателю.
</a:t>
            </a:r>
            <a:endParaRPr lang="en-US" sz="138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подвижность позволяет не просто изображать действительность, а показывать её через смену тонов, где серьёзность постоянно соседствует с пародийным оттенком.
</a:t>
            </a:r>
            <a:endParaRPr lang="en-US" sz="14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 дворянско-чиновную среду как пространство внешнего благополучия, где карьерный успех и служебная выгода часто оказываются важнее человеческого достоинства и честности.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смысл произведений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стихотворения отражают разочарование в красивых словах, за которыми не стоит нравственного содержания: в центре оказывается не идеал, а кризис общественной речи и поведения.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связано с демократизацией литературы 1840-х годов: поэт обращается к повседневной правде и делает художественное слово формой общественного анализа.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939" y="1068000"/>
            <a:ext cx="3837421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двух стихотворениях работает пародия, ирония и стилистический контраст.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эффект строится не на одном приёме, а на их сочетании: форма вызывает ожидание, а деталь, тон и контраст это ожидание последовательно разрушают.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и их функции
</a:t>
            </a:r>
            <a:endParaRPr lang="en-US" sz="2757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стихотворений Н. А. Некрасова, 1845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голос социальной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стихотворениях уже слышно внимание к общественному неравенству и к тем сторонам жизни, которые обычно оставались на периферии литературы. Некрасов не отворачивается от современности, а делает её главным материалом поэзии.
</a:t>
            </a:r>
            <a:endParaRPr lang="en-US" sz="1148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Сатирик и лирик в одном авторе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показывают, что Некрасов умеет соединять наблюдательность, насмешку и чувство меры. Его интонация может быть колкой, но за ней всегда стоит точное понимание человеческой и литературной фальши.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будущей поэтики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уже намечаются черты зрелого Некрасова: гражданская направленность, интерес к живой речи и умение превращать жанр в инструмент критики. Позднее именно эти качества определят его место в русской поэзии.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тексты важны для понимания Некрасова
</a:t>
            </a:r>
            <a:endParaRPr lang="en-US" sz="24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тексты сходны по критическому взгляду, но различаются по тому, как именно выражено отношение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«Современной оде» преобладает разоблачение, а в «Колыбельной песне» — мягкая игра с формой; обе интонации служат одной критической задаче.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стихотворений Н. А. Некрасова, 1845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тональности и жанровой установки
</a:t>
            </a:r>
            <a:endParaRPr lang="en-US" sz="27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удобно использовать для разговора о жанровой пародии: в них хорошо видно, как узнаваемая форма меняет значение, когда переносится в современный контекст.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Рецепция и место в школьном изучении
</a:t>
            </a:r>
            <a:endParaRPr lang="en-US" sz="2839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особенно важно сопоставлять тему, тон и форму, потому что смысл здесь рождается не только из содержания, но и из способа построения речи.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 этих текстов учит различать сатиру, пародию и лирическую игру, а также видеть, как литература становится инструментом разговора о времени.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помогают точнее понять авторскую позицию: Некрасов не просто шутит, а через иронию оценивает общественные привычки, литературные шаблоны и нравственную пустоту.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стихотворения раскрывают один художественный принцип: через жанровую игру поэт говорит о современности, социальной фальши и ценности живой, точной интонации.
</a:t>
            </a:r>
            <a:endParaRPr lang="en-US" sz="1531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1845 года показывают, насколько рано Некрасов овладел сатирой и пародией.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«Современной оды» и «Колыбельной песни (Подражание Лермонтову)», 1845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«Современная ода» и «Колыбельная песня» показывают, как Некрасов уже в 1845 году соединяет сатиру, пародию и гражданское чувство; именно поэтому эти тексты остаются ключом к его поэтике.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2026-05-23T13:18:03Z</dcterms:created>
  <dcterms:modified xsi:type="dcterms:W3CDTF">2026-05-23T13:18:03Z</dcterms:modified>
</cp:coreProperties>
</file>