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пирожных»: рассказ о доброте и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маленький выбор меняет отношения и настроение.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Ермолаев пишет о понятной детям жизни — дома, в школе, в обычных разговорах. В рассказе «Два пирожных» особенно важны чувства героев и их маленький, но значимый выбор.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Ермолаев: простой сюжет, важный смысл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258" y="2013314"/>
            <a:ext cx="190784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истории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девочка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она обижается и хочет, чтобы всё было по её желанию. Её поведение показывает, как легко ребёнок может зациклиться на своей правоте и забыть о другом человеке.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девочка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выглядит спокойнее и внимательнее к происходящему. Через её поступки видно, что можно не спорить, а искать мирный выход и учитывать чувства рядом стоящего человека.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создают домашнюю обстановку, где конфликт не разгорается сильнее. Их спокойствие помогает детям увидеть, как важно быть терпеливыми, вежливыми и уважительными.
</a:t>
            </a:r>
            <a:endParaRPr lang="en-US" sz="12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дом и очень знакомая ситуация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дома, в привычной для детей обстановке. На столе появляются пирожные, и обычное угощение сразу становится центром внимания, а вместе с ним — и небольшого спора.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эпизод легко представить себе в реальной жизни. Именно в простом семейном моменте становится видно, как одно слово, жест или решение могут либо испортить настроение, либо вернуть мир.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девочек чувствует себя обиженной, потому что угощение кажется ей распределённым несправедливо. Из-за этого сразу возникает недовольство и желание отстоять только своё.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спор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ситуация знакома младшим школьникам: похожие споры бывают из-за игрушки, места или сладости. Поэтому рассказ читается легко, а чувство героини понятно почти каждому ребёнку.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быстро берут верх над рассудком. Когда ребёнок думает лишь о том, что ему хочется сейчас, маленькая обида легко превращается в ссору, хотя повод кажется совсем пустяковым.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бытовой конфликт постепенно сменяется примирением.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события в рассказе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перелом в истории происходит тогда, когда герой перестаёт настаивать только на своём. Один добрый шаг оказывается сильнее каприза и сразу делает ситуацию мягче.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показывает: для доброты не нужны длинные речи. Достаточно заметить другого человека, понять его чувство и выбрать не спор, а уступку или маленькое деление поровну.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поступок сближает героев. После него в истории становится спокойнее, а вместо напряжения появляется ощущение тепла, будто в комнате стало светлее.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Поступок, который меняет настроение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рассказе заметна обида: героине кажется, что с ней поступили не так. Это чувство быстро делает её раздражённой и заставляет смотреть только на угощение.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возникает удивление. Когда ситуация меняется, становится ясно, что всё может пойти не по плану, и это ненадолго сбивает героев с привычного настроения.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приходит смущение: после резких эмоций уже труднее сердиться, ведь становится неловко за свой прежний каприз. В этот момент герои начинают смотреть друг на друга спокойнее.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появляется радость. Она связана не столько с пирожным, сколько с тем, что спор закончился и снова стало можно спокойно общаться и улыбаться.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появляются у героев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Пирожные как важная деталь сюжета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Сладость, из-за которой начался спор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Пирожные в начале истории выглядят как обычное угощение, но именно они запускают конфликт. Из-за них герои начинают спорить, а настроение в комнате становится напряжённым. Простая деталь показывает, как легко мелочь превращается в серьёзную обиду.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Сладость, которая возвращает мир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пирожные уже воспринимаются совсем иначе. Они становятся знаком примирения и доброго отношения между героями. Обычная сладость помогает понять, что важнее не сама вещь, а то, с каким сердцем её предлагают и принимают.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делиться и не превращать маленькую обиду в большую ссору. Если подумать не только о себе, становится легче сохранить хорошие отношения и спокойное настроение.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примирения становится ясно: мир и согласие дороже любой сладости. Именно поэтому рассказ так хорошо подходит младшим школьникам — он учит добру на понятном примере.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уважение к чувствам другого человека важнее минутного желания получить всё сразу. Добрый поступок помогает дружбе и семье оставаться тёплыми.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поведение часто начинается с простого желания получить всё сразу, не ждать своей очереди и не думать о чувствах других людей.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младших школьников такие эмоции нередко связаны с игрушкой, угощением, вниманием взрослых или местом рядом с другом, которое хочется занять.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неправильное поведение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видно, что каприз быстро превращает обычную ситуацию в ссору, если ребёнок настаивает только на своём желании.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показывает: это не злой поступок, а ошибка, которую можно исправить, если остановиться, подумать и проявить доброту.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добро дороже сладкого угощения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пирожное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угощение радует сразу, но это чувство быстро проходит. Важнее то, как человек ведёт себя с близкими в этот момент.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выбор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уступить или поделиться, становится ясно, что ценнее: короткая радость или уважение, спокойствие и доверие между людьми.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добрые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Пирожное заканчивается, а доброта остаётся. После честного поступка в семье и дружбе становится теплее, спокойнее и радостнее.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написан рассказ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Ермолаев пишет простыми словами и короткими фразами, поэтому рассказ легко читать вслух. Бытовые детали делают историю понятной каждому ребёнку.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немного событий, но много точных наблюдений за поведением детей. Благодаря тихому юмору и ясной мысли рассказ хорошо запоминается.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создают спокойную домашнюю обстановку, в которой детская ссора не разрастается, а остаётся маленьким и понятным эпизодом.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взрослые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взрослым рядом становится ясно: мир в семье держится не на громких словах, а на спокойствии, заботе и добром примере.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поведение помогает детям увидеть, что терпение, внимание и уважение важны не меньше, чем желание получить своё.
</a:t>
            </a:r>
            <a:endParaRPr lang="en-US" sz="9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обычная обида постепенно сменяется добрым решением и спокойным миром.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обиды к примирению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добрым и справедливым важнее, чем выиграть спор из-за сладости или настоять на своём любой ценой.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радость появляется тогда, когда люди умеют уступать, сочувствовать друг другу и быстро мириться после ссоры.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простой и очень нужный урок: хорошие отношения в семье и дружбе дороже любой мелочи.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Ситуация, похожая на школьную жизнь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легко переносится в класс, на перемену или за домашний стол, потому что похожие споры у детей возникают каждый день.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может быть место рядом с другом, карандаш, игрушка или угощение. Рассказ напоминает: маленькая уступка часто спасает дружбу.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98713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66960" y="1629466"/>
            <a:ext cx="328860" cy="2630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рассказ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момент, когда спор заканчивается, а на его месте появляется спокойствие и взаимопонимание.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что хорошие отношения держатся на внимании к близким и умении быть рядом по-доброму.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 быстро портится настроение, если ребёнок чувствует несправедливость и перестаёт слышать других.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Напоминает, что добрый человек умеет делиться и не старается оставить всё только себе.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понять, почему герои оценивают поступки не только по желанию, но и по отношению к другому.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одному эпизоду сразу заметно, кто сначала думает только о себе, а кто умеет замечать настроение и переживания другого человека.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поступок показывает каприз и недовольство, другой — спокойствие, доброту и готовность уступить без лишних слов.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рассказ легко запоминается детям, потому что в нём есть ясный конфликт и понятный добрый итог.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лишних событий: каждый поступок помогает увидеть характер героя и важный жизненный урок.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по поступкам героев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пирожных» — маленький рассказ с большим уроком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рассказ легко понять второклассникам: он показывает, что делиться, уступать и мириться — значит быть сильнее каприза и сохранять добрые отношения.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2026-05-24T06:22:52Z</dcterms:created>
  <dcterms:modified xsi:type="dcterms:W3CDTF">2026-05-24T06:22:52Z</dcterms:modified>
</cp:coreProperties>
</file>