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создаёт дорогой сердцу образ?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в литературе: образ, чувства и эпоха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словесности XIX века особенно ценили душевную тонкость, скромность и внутреннее достоинство. Именно тогда «милый идеал» стал образом гармонии, любви и нравственной опоры для героя.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и рождение идеала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«милый идеал» в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или героиня не стремится поразить внешней эффектностью. Важнее простота, доброта, скромность и цельность характера, которые раскрываются в словах и поступках.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связан с нравственной чистотой и доверием к человеку. Через этот образ автор показывает, какой ценности в его эпоху придавалось больше всего.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образ, который вызывает не только восхищение, но и чувство душевной близости. Он кажется «своим», потому что в нём сочетаются искренность, мягкость и естественность.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как носитель идеала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и внутренняя деликатность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«милый идеал» чаще всего воплощён в женском персонаже. Её речь спокойна, движения сдержанны, а отношение к людям отмечено сочувствием и внимательностью.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и сценические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таким образам часто используют светлые тона, простое платье и мягкий взгляд. Театральные костюмы и портреты XIX века подчёркивают скромность и изящество.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«милого идеала» в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помогает увидеть, из чего складывается этот образ.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строится на соединении внешней скромности и высокой внутренней ценности.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у Пушкина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письмо к Онегину показывает открытость сердца и редкую эмоциональную честность. Татьяна не скрывает чувств, хотя понимает их цену и риск.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Татьяна Ларина особенно близка к этому образу. Она читает, наблюдает, размышляет и остаётся верной себе даже в трудный момент.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Пушкина идеальная возлюбленная связана с ясностью чувства, естественностью и гармонией. Важны не эффектные жесты, а искренность и внутренний свет.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романа она выбирает долг, а не личное счастье. Так образ идеала соединяет любовь, нравственную стойкость и внутреннюю независимость.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создаётся образ идеала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шагов помогает сделать образ узнаваемым и значимым.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входят в образ идеала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подчеркивают не яркость, а нравственную убедительность образа. Это делает героя или героиню ближе читателю и значимее для сюжета.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идеала связаны с моральной чистотой и верностью, а не с внешней эффектностью.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пример «милого идеала»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 Онегину открывает её честность и смелость чувства. Она говорит прямо, без игры и маски, поэтому её переживания воспринимаются особенно искренне.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привлекает тихим характером, внимательностью к людям и любовью к чтению. Её образ строится на естественности, наблюдательности и глубокой внутренней жизни.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романа Татьяна выбирает нравственный долг. Именно это делает её не просто героиней любви, а человеком с твёрдой позицией и внутренней ответственностью.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поза, которая говорит больше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«милый идеал» легко узнать по сдержанной позе и спокойному лицу. Героиня не стремится привлечь внимание, но именно это делает её особенно выразительной. Мягкий взгляд и простое платье подчеркивают внутреннюю чистоту и скромность.
</a:t>
            </a:r>
            <a:endParaRPr lang="en-US" sz="96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книга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обстановка помогает показать мир героини без лишних объяснений. Книга в руках, аккуратный стол, окно с мягким светом создают ощущение тишины и доверия. Такие детали делают образ тёплым и близким читателю.
</a:t>
            </a:r>
            <a:endParaRPr lang="en-US" sz="1067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 театральной афише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постановках по русской классике важны костюм, осанка и выражение лица актрисы. Если образ создан точно, зритель сразу видит скромность, достоинство и душевную силу. Так сцена помогает увидеть литературный идеал живым и понятным.
</a:t>
            </a:r>
            <a:endParaRPr lang="en-US" sz="1004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образы: портрет и деталь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типов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«милый идеал» отличается от других женских образов русской классики и почему именно он особенно связан с нравственной гармонией.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 женских образов в русской литературе XIX века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выделяется не яркостью внешности, а соединением простоты, душевной чистоты и внутренней ценности.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создания образа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подбирает точные определения и сопоставления, чтобы сразу задать эмоциональный тон. Такие слова помогают увидеть в героине мягкость, чистоту, ясность чувств и особую привлекательность без нарочитой эффектности.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жест, взгляд или предмет может возвращаться несколько раз и закреплять нужное впечатление. Повтор делает образ узнаваемым и показывает, какие черты особенно важны для автора.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раскрывается не только внешне, но и через переживания, интонации, паузы и выбор слов. Благодаря этому читатель понимает, что внутренняя жизнь героини глубже ее видимой скромности.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другими 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более холодными, поверхностными или резкими персонажами усиливает впечатление от идеала. На их фоне особенно заметны доброжелательность, душевная цельность и нравственная устойчивость героини.
</a:t>
            </a:r>
            <a:endParaRPr lang="en-US" sz="9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и другие женские образы в русской классике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литературный идеал чаще связан с внутренними качествами, чем с эффектным внешним обликом.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высокой оказывается ценность духовной близости и нравственной чистоты, а не яркости или светской привлекательности.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типов по материалам русской классики XIX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 для школьного чтения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такой образ легче понимать авторскую позицию: писатель показывает, какие качества считает достойными уважения, сочувствия и памяти читателя.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увидеть, что в литературе ценятся не только яркие события, но и тихая внутренняя красота человека, выраженная в словах, поступках и отношении к другим.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текста школьник учится связывать портрет героя с его характером, выбором и нравственным смыслом произведения, а не ограничиваться внешним описанием.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9 класса это особенно полезно, потому что образ «милого идеала» делает разговор о классике конкретным, понятным и близким к жизненному опыту.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образа в тексте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перейти от внешних признаков героя к авторскому смыслу образа.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идеала в романе и в лирике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образ раскрывается постепенно: через поступки героя, его выбор и отношения с другими персонажами. Читатель видит, как характер проверяется жизнью и нравственными обстоятельствами.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различие жанров, в обоих случаях важны достоинство, искренность и внутренняя устойчивость. Именно эти качества делают образ близким читателю и значимым для сюжета.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идеал чаще возникает как чувство: он передан через интонацию, память, признание или мечту. Короткая форма помогает сосредоточиться на переживании и эмоциональной чистоте образа.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литературный идеал от эпохи к эпохе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литературная эпоха по-своему отвечает на вопрос, каким должен быть достойный человек и какие чувства вызывают доверие.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идеал становится сложнее: от добродетели и чувствительности он движется к психологической глубине и правде характера.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историко-литературных этапов русской словесности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 тихом интерьере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иллюстрация часто показывает героиню в спокойной позе, с книгой или письмом в руках. Светлая комната, простое платье и сосредоточенный взгляд помогают увидеть не внешний блеск, а внутреннюю собранность и задумчивость.
</a:t>
            </a:r>
            <a:endParaRPr lang="en-US" sz="104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в которой важна не роскошь, а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кино костюм, мимика и движение актрисы сразу задают настроение образа. Если героиня держится сдержанно и естественно, зритель лучше понимает, что ее красота связана с достоинством, а не с эффектностью.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экранизации как источник понимания образа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анализа — характер, поступок, речь и авторская оценка — делают классический образ понятным и современному школьнику.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анализа помогают быстро понять, почему образ остается близким читателю.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подходы к анализу литературного образа в школьном чтении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«Милый идеал» в классике: красота с нравственным смыслом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«милого идеала» показывает, что в русской литературе особенно ценятся скромность, доброта и внутренняя сила. Именно поэтому он помогает читать классику как разговор о человеке и его нравственном выборе.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2026-05-19T08:21:39Z</dcterms:created>
  <dcterms:modified xsi:type="dcterms:W3CDTF">2026-05-19T08:21:39Z</dcterms:modified>
</cp:coreProperties>
</file>