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естественного отбора: обзор и ключевые темы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 эволюции: стабилизирующий, движущий и дизруптивный отбор.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теории естественного отбора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1859 году Чарльз Дарвин представил идею естественного отбора, объясняющую, как виды приспосабливаются и разнообразятся под влиянием среды. Эта теория стала фундаментом современной биологии и генетики.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— процесс, при котором выживают и размножаются организмы с преобладающими адаптивными признаками, повышающими шансы на жизнь.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признаки передаются потомкам, что приводит к постепенному распространению полезных генетических особенностей в популяции.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это ведёт к эволюционным изменениям и улучшению способностей видов к выживанию в конкретных условиях.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естественного отбора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Вариабельность признаков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особями одного вида — базовое условие отбора. Без вариаций природный отбор невозможен, так как отсутствуют различные уровни приспособленности.
</a:t>
            </a:r>
            <a:endParaRPr lang="en-US" sz="1168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Наследуемость признаков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влияющие на выживание, должны передаваться наследственным путем, чтобы их количество могло изменяться в популяции от поколения к поколению.
</a:t>
            </a:r>
            <a:endParaRPr lang="en-US" sz="1168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Селективное давление среды
</a:t>
            </a:r>
            <a:pPr algn="l" indent="0" marL="0">
              <a:lnSpc>
                <a:spcPct val="90000"/>
              </a:lnSpc>
              <a:buNone/>
            </a:pPr>
            <a:r>
              <a:rPr lang="en-US" sz="47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Окружающая среда создаёт условия, в которых одни признаки дают преимущество, а другие — нет. Примером является окраска бабочки берёзовой пяденицы, влияющая на её маскировку.
</a:t>
            </a:r>
            <a:endParaRPr lang="en-US" sz="1136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условия действия естественного отбора
</a:t>
            </a:r>
            <a:endParaRPr lang="en-US" sz="25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стабилизирующего отбора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отбора сохраняет средние показатели признаков, отсекая крайние отклонения, которые невыгодны в стабильной среде.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стабилизирующего отбора популяция поддерживает генетическую устойчивость и адаптацию к постоянным условиям среды.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средний размер тела у волков остаётся оптимальным благодаря устранению слишком мелких или крупных особей.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отбор способствует стабильности видов и снижает вариативность, сохраняя успешные комбинации признаков.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79483"/>
            <a:ext cx="4038246" cy="215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673" y="1379483"/>
            <a:ext cx="4038246" cy="21532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стабилизирующего отбора у человека
</a:t>
            </a:r>
            <a:endParaRPr lang="en-US" sz="2590" dirty="0"/>
          </a:p>
        </p:txBody>
      </p:sp>
      <p:sp>
        <p:nvSpPr>
          <p:cNvPr id="8" name="Text 1"/>
          <p:cNvSpPr txBox="1"/>
          <p:nvPr/>
        </p:nvSpPr>
        <p:spPr>
          <a:xfrm>
            <a:off x="422000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при малом весе новорождённых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 очень низкой массой тела чаще сталкиваются с проблемами здоровья и высокой смертностью, что снижает их шансы на выживание и размножение.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51672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чрезмерного веса у новорождённых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новорождённые подвержены осложнениям при родах и заболеваниям, что также уменьшает вероятность успешного развития и выживания.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указывает на увеличение концентрации средних значений и уменьшение крайних вариантов массы.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 повышает частоту оптимальных признаков, уменьшая вариативность в популяции.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стабилизирующего отбора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медицинских исследований детской смертности, 2020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Движущий отбор усиливает особей с крайними признаками, способствуя смещению генетического состава популяции в одном направлении.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приводит к изменению признаков за поколения, например, удлинению шеи у жирафов для доступа к высоким листьям.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Движущий отбор отражает адаптацию к меняющимся условиям среды, стимулируя эволюционные сдвиги в популяции.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Движущий отбор: определение и особенности
</a:t>
            </a:r>
            <a:endParaRPr lang="en-US" sz="25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6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устойчивости бактерий к антибиотикам как проявление движущего отбора
</a:t>
            </a:r>
            <a:endParaRPr lang="en-US" sz="1866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убивают чувствительные бактерии, в то время как устойчивые мутанты выживают и передают свои гены потомству, увеличивая долю устойчивых форм.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использования новых антибиотиков происходит постоянный отбор, способствующий появлению бактерий с адаптациями к препаратам.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Отмечается постепенное повышение частоты крайних значений устойчивости бактерий в ответ на антибиотики.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Движущий отбор способствует адаптации популяции к изменяющимся условиям, увеличивая распространённость полезных признаков.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сдвига признака при движущем отборе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Микробиологические исследования антибиотикорезистентности, 2022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дизруптивного (разрывающего) отбора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Дизруптивный отбор увеличивает частоту крайних проявлений признака, уменьшая значение средних вариантов внутри популяции. Это способствует выделению особей с максимальной приспособленностью у обоих «краёв» диапазона.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Данный тип отбора может привести к расколу популяции на две или более подгруппы с разными характеристиками, что создаёт предпосылки для дальнейшего видообразования и диверсификации.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экологически неоднородных местах, где условия сильно разнятся, дизруптивный отбор стимулирует специализацию и адаптацию к разным нишам среды обитания.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отбор способствует сохранению и увеличению биологического разнообразия, формируя разнообразные морфологические и поведенческие формы в пределах одного вида.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Дрозофилы в разных влажных средах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популяциях дрозофил наблюдается выживание особей, устойчивых либо к высокой влажности, либо к очень сухой среде. Средние по устойчивости особи гибнут чаще, что ведёт к образованию двух специализированных групп.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сепарация популяций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наличии резко разных условий на территории вида происходит разделение на подгруппы, приспособленные к конкретным особенностям среды. Это способствует возникновению новых адаптаций и разнообразия в общем gene pool.
</a:t>
            </a:r>
            <a:endParaRPr lang="en-US" sz="1157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дизруптивного отбора в природе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 уменьшение числа особей с промежуточными значениями и увеличение крайних форм.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преимуществах крайних проявлений признака в конкретных условиях и снижении эффективности средних вариантов.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распределения признака при дизруптивном отборе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 эволюционной биологии, 2023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мутаций в формировании новых признаков
</a:t>
            </a:r>
            <a:endParaRPr lang="en-US" sz="2640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ДНК создают уникальные варианты признаков, необходимые для появления новых адаптаций у организмов в меняющихся условиях среды.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сохраняет те мутации, которые повышают шансы на выживание и размножение, поддерживая форму и функции, полезные для конкретной популяции.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возникновение у некоторых растений и людей устойчивости к вирусам, что обеспечено редкими и полезными генетическими изменениями.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79483"/>
            <a:ext cx="4038246" cy="215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673" y="1379483"/>
            <a:ext cx="4038246" cy="21532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Адаптивные формы отбора у растений
</a:t>
            </a:r>
            <a:endParaRPr lang="en-US" sz="2590" dirty="0"/>
          </a:p>
        </p:txBody>
      </p:sp>
      <p:sp>
        <p:nvSpPr>
          <p:cNvPr id="8" name="Text 1"/>
          <p:cNvSpPr txBox="1"/>
          <p:nvPr/>
        </p:nvSpPr>
        <p:spPr>
          <a:xfrm>
            <a:off x="422000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 сохранение влаги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засушливых условиях кактусов выживают и размножаются растения с лучшими способностями к удержанию воды. Это приводит к усилению признаков, позволяющих переносить длительные периоды засухи.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51672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Одуванчики и устойчивость к повреждениям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Одуванчики, часто подвергающиеся вытаптыванию и скашиванию, развивают генотипы и морфологии, которые обеспечивают им выживание и быстрое восстановление после травм, что отражается в адаптивном отборе.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0328" y="2043977"/>
            <a:ext cx="4036794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форм естественного отбора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и результаты действия стабилизирующего, движущего и дизруптивного отбора в популяциях.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форма отбора способствует адаптации, влияя на распределение признаков и разнообразие внутри популяции.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эволюционной биологии, 2022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изменяют доступные ресурсы и условия обитания, заставляя виды адаптироваться или менять стратегии выживания.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хищников или паразитов приводит к ускорению эволюционных процессов, так как организмы вынуждены развивать защиты или избегать угроз.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 пищу и территорию вызывает возникновение новых поведенческих и морфологических адаптаций для повышения шансов на выживание и размножение.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силу и направление естественного отбора
</a:t>
            </a:r>
            <a:endParaRPr lang="en-US" sz="2353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естественного отбора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 взаимосвязи в формировании адаптаций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подтверждения действия отбора
</a:t>
            </a:r>
            <a:endParaRPr lang="en-US" sz="2522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Бернарда Кеттла выявил изменение окраски берёзовой пяденицы в индустриальных зонах благодаря отборочному давлению загрязнения воздуха.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на мышах показывают, что искусственный отбор способен за несколько поколений изменить характеристики особей, демонстрируя динамичность процесса.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растениями подтверждают, что можно управлять частотами наследуемых признаков в популяциях, ускоряя адаптивные изменения.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основные теоретические положения о том, что естественный отбор влияет на все уровни биологической организации, начиная с генов.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форм естественного отбора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механизмов естественного отбора позволяет лучше объяснить эволюционные процессы, сохранять разнообразие природы и предсказывать влияние человековой деятельности на экосистемы.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2026-05-08T04:27:23Z</dcterms:created>
  <dcterms:modified xsi:type="dcterms:W3CDTF">2026-05-08T04:27:23Z</dcterms:modified>
</cp:coreProperties>
</file>