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jpe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прямой и между параллельными прямыми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Кратчайший путь всегда идёт по перпендикуляру.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расстояния в геометрии и жизни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точно строить чертежи, читать схемы и находить самые короткие отрезки. Они особенно важны в черчении, строительстве, картографии и при работе с планами.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прямой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прямой — это длина перпендикуляра, опущенного из точки на данную прямую. Именно этот отрезок принимают за искомое расстояние в любой задаче.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расстояния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расстояние, нужно не просто соединить точку с прямой, а построить именно перпендикуляр. Только он даёт наименьшую длину и правильный ответ.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правильный выбор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отрезок, проведённый из точки к прямой под углом, будет длиннее перпендикуляра. Поэтому наклонный отрезок не может считаться расстоянием, даже если он удобнее для рисунка.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Наклонные отрезки длиннее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уже находится на прямой, перпендикуляр совпадает с самой точкой, поэтому расстояние равно нулю. Это частый частный случай в задачах на построение и измерение.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прямой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 — кратчайший отрезок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образует с прямой угол 90°. На чертеже это легко заметить по значку прямого угла. Такой отрезок служит основой для измерения расстояния.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перпендикуляром провести наклонный отрезок из той же точки, он окажется длиннее. На одном рисунке хорошо видно, что кратчайший путь проходит строго под прямым углом.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нельзя выбирать любой удобный отрезок. Расстоянием считается только тот, который соединяет точку с прямой по кратчайшему пути, то есть по перпендикуляру.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задач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расстояние от точки до прямой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на чертеже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отрезков, соединяющих точку с прямой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отличаются отрезки, проведённые из одной точки к одной прямой.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перпендикуляр имеет минимальную длину; наклонные отрезки не подходят для измерения расстояния.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теме, иллюстративные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перпендикуляр короче наклонных отрезков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отрезки выходят из одной точки и ведут к одной прямой, но их длины различаются.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Наименьшая длина у перпендикуляра, значит именно он показывает расстояние до прямой.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иллюстрация; условные значения для сравнения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всех возможных отрезков только один подходит для измерения расстояния: перпендикуляр. Поэтому ответ в задаче всегда однозначен.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из точки к прямой определяет расстояние единственным образом.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перпендикуляра к прямой в планиметрии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 на чертеже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листе изображают прямую и отмечают заданную точку. Затем подбирают удобный способ построения, чтобы получить точный прямой угол и не исказить результат.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данные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используют не только в учебнике, но и в обычных чертежах. Он помогает проверять аккуратность построений и понимать, какой отрезок действительно является кратчайшим.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перпендикуляра находят точку его пересечения с прямой. Длину полученного отрезка измеряют линейкой, и она считается расстоянием от точки до прямой.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расстояния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помогает быстро провести линию под углом 90° к прямой. Это самый наглядный способ на уроках, особенно когда нужно показать построение аккуратно и понятно.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угольником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их свойства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 одной плоскости и не пересекаются. На чертежах их обозначают специальным знаком, чтобы сразу показать одинаковое направление линий.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параллельности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можно мысленно продолжать как угодно далеко, и они всё равно не встретятся. Поэтому между ними сохраняется постоянная ширина по всей длине.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к двум параллельным прямым перпендикуляр, он образует с каждой из них угол 90°. Это свойство удобно использовать при построениях и измерениях.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к каждой прямой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свойств параллельных прямых нужно для нахождения расстояния между ними. Именно перпендикуляр показывает их общую и неизменную удалённость.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следующего шага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параллельными прямыми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перпендикуляр между параллельными прямыми имеет ту же длину в любой точке.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точках длина одинакова, значит расстояние между параллельными прямыми постоянно и определяется перпендикуляром.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измерения на чертеже с двумя параллельными прямыми.
</a:t>
            </a:r>
            <a:endParaRPr lang="en-US" sz="9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расстояние между параллельными прямыми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длина перпендикуляра не меняется, где бы его ни провели между двумя параллельными прямыми.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совпадают, значит расстояние между параллельными прямыми одинаково по всей их длине.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измерения на учебном чертеже, без привязки к дате.
</a:t>
            </a:r>
            <a:endParaRPr lang="en-US" sz="10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расстояние между параллельными прямыми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на учебном чертеже с помощью линейки и 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813" y="2795863"/>
            <a:ext cx="659700" cy="58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ширина между параллельными прямыми одинакова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промежуток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любой точки одной прямой опустить перпендикуляр ко второй, получится отрезок одной и той же длины. Поэтому полоса между прямыми сохраняет постоянную ширину.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работает расстояние между рельсами, краями дорожной разметки или линиями тетради. Эти объекты выглядят по-разному, но геометрическое правило у них одно и то же.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от места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Выбранная точка может быть любой, но результат не изменится. Расстояние определяется не положением точки, а только взаимным положением двух параллельных прямых.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параллельных прямых в окружающем мире
</a:t>
            </a:r>
            <a:endParaRPr lang="en-US" sz="2529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Рельсы, которые не сходятся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рельсы на большом расстоянии кажутся почти одинаковыми всюду. На самом деле это параллельные линии, между которыми сохраняется одна и та же ширина. По этому признаку легко объяснить, почему расстояние между ними измеряют перпендикуляром.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и тетрадные строки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 тетради помогают аккуратно писать, потому что они идут параллельно друг другу. Промежутки между ними одинаковы, поэтому буквы удобно размещать на одной высоте. Такой пример хорошо показывает, как геометрия помогает в повседневной работе.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разметка и линейка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линейки или полосы на дороге тоже могут быть параллельными. Если провести между ними перпендикуляр, можно увидеть постоянную ширину полосы. Это делает чертёж понятным, а разметку — точной и удобной для измерения.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447697"/>
            <a:ext cx="4417500" cy="16695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расстояния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правильный способ измерения от распространённых ошибок на чертеже.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верных решениях расстояние связано только с перпендикуляром; любые другие линии не подходят для измерения.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ошибок, возникающих при решении задач по геометрии.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применение темы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определи, какие линии изображены на рисунке: одна прямая или две параллельные. Это помогает выбрать правильный способ построения и избежать лишних измерений.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 чертёж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аккуратно измерь длину линейкой. В ответе укажи сантиметры или число клеток, если работа ведётся на клетчатой бумаге.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Измерь результат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заданную точку построй отрезок под прямым углом к прямой или к другой параллельной линии. Именно он показывает кратчайшее расстояние в задаче.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 перпендикуляр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полученный отрезок с наклонными линиями на рисунке. Если он короче и образует угол 90°, значит решение выбрано верно.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ответ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геометрии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объединяет построения, измерения и свойства прямых линий, поэтому хорошо закрепляет базовые навыки работы с чертежом.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опирается на несколько разделов сразу и становится основой для более сложных геометрических построений.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связей темы с разделами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решением задач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равно длине перпендикуляра, опущенного из точки на прямую. Если точка лежит на прямой, расстояние равно нулю.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точки до прямой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ответа убедитесь, что отрезок действительно идёт под углом 90° и соединяет нужные линии. Это главное условие правильного решения.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отрезок образует не прямой, а острый или тупой угол, он не является расстоянием. Для ответа нужен только перпендикулярный отрезок.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Наклонный отрезок не подходит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ними равно длине любого перпендикуляра, проведённого из одной прямой к другой. Значение остаётся одинаковым в любой точке.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параллельными прямыми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расстоянии в геометрии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всегда показывает кратчайшее расстояние от точки до прямой. Между параллельными прямыми оно постоянно и измеряется только по перпендикуляру. Эти правила помогают решать задачи уверенно и без ошибок.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2026-05-29T04:54:13Z</dcterms:created>
  <dcterms:modified xsi:type="dcterms:W3CDTF">2026-05-29T04:54:13Z</dcterms:modified>
</cp:coreProperties>
</file>