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форма, элементы, формулы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пирамиду шаг за шагом: от элементов до формул.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пирамиду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помогает увидеть связь между плоскими фигурами и пространством. На уроке важно научиться узнавать её части, отличать виды и применять формулы площади и объёма в 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вокруг нас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 — самый известный пример, где форма подчёркивает устойчивость и заметность. Их силуэт легко узнать даже издалека, поэтому он часто используется в архитектуре и символике.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очертания можно заметить у кристаллов и некоторых горных вершин. В природе пирамидальная форма выглядит выразительно и нередко связана с устойчивым положением предмета.
</a:t>
            </a:r>
            <a:endParaRPr lang="en-US" sz="894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крыши встречаются в зданиях разных стран. Такая форма помогает выделить строение среди других и часто используется там, где важны прочность, симметрия и чёткий контур.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пирамиды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относится к многогранникам, потому что её поверхность составлена из плоских многоугольников, соединённых по рёбрам. В школьной геометрии это одна из базовых пространственных фигур.
</a:t>
            </a:r>
            <a:endParaRPr lang="en-US" sz="731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основания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может быть любой многоугольник: треугольник, квадрат, пятиугольник и другие. Поэтому название пирамиды часто связано с формой её основания.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треугольники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имеют форму треугольников. Они сходятся к одной общей точке, которую называют вершиной, и именно она завершает фигуру сверху.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неё есть только одно основание, а остальные грани расположены по бокам. Благодаря этому пирамиду легко отличить от призмы, где оснований обычно два.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элементов состоит пирамида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532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32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нижняя грань пирамиды. Его форма задаёт название фигуры и определяет, сколько рёбер и боковых треугольников будет у всей пирамиды.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1751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751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 нужны для вычислений. Высота идёт перпендикулярно к основанию, а апофема используется только в правильной пирамиде.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49467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467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 — это треугольники, образующие «стенки» пирамиды. Их размеры могут быть разными, если пирамида не является правильной.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1420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420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соединяют вершину с вершинами основания. Именно по ним можно увидеть, насколько фигура наклонена или вытянута в пространстве.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3372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372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общая точка, в которой сходятся все боковые грани. Она находится выше основания и помогает определить высоту пирамиды на чертеже.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 — это отрезок, проведённый от вершины перпендикулярно к плоскости основания. Он показывает кратчайшее расстояние от вершины до основания.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высоту обычно отмечают прямым углом у точки её основания. Это помогает сразу понять, что отрезок перпендикулярен плоскости основания.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 является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обязана совпадать с боковым ребром. В наклонной пирамиде эти отрезки различны, поэтому их нельзя путать при чтении рисунка.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 боковые грани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есть только у правильной пирамиды. Это высота боковой грани, проведённая от вершины к середине стороны основания, то есть внутри треугольника грани.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грани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пирамиде боковые грани равны между собой, поэтому апофема одинаково задаётся для каждой из них. Это упрощает построение и расчёты.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площади боковой поверхности апофема особенно удобна. Она связывает размеры боковых граней с основанием и позволяет использовать короткую формулу.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основанию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пирамиды и её разновидностей в школьной геометрии.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пирамиды обычно связано с формой её основания. Ниже показано, как по числу сторон основания меняется название фигуры.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боковых граней у пирамиды; в названии обычно отражается тип основания.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основание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правильной пирамиды служит правильный многоугольник. Это значит, что все его стороны и углы равны, а сама фигура выглядит симметрично.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расчётов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симметрия делает правильную пирамиду удобной для вычислений. Многие задачи решаются быстрее, потому что одинаковые элементы можно считать один раз.
</a:t>
            </a:r>
            <a:endParaRPr lang="en-US" sz="786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рёбра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рёбра у такой пирамиды равны. Поэтому боковые грани получаются одинаковыми и имеют форму равнобедренных треугольников.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правильной пирамиды расположена строго над центром основания. Благодаря этому фигура не «наклоняется» в сторону и сохраняет симметрию.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развёртка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модели пирамиды получить её развёртку и найти площадь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пирамиды удобно считать по формуле через периметр основания и апофему.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каждой боковой грани складываются без пропусков.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боковой поверхности пирамиды из школьного курса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 всегда включает боковые грани и основание, поэтому расчёт начинается с двух площадей.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достаточно, чтобы получить площадь полной поверхности.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полной поверхности многогранника из 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призмы и пирамиды одинаковые основание и высота, объём пирамиды получается в три раза меньше.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меньше объёма призмы с теми же параметрами.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формула объёма пирамиды из школьного курса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для любой пирамиды: нужны только площадь основания и перпендикулярная высота.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произведения площади основания на высоту.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пирамиды из школьного курса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квадратного основания 6 см и высоты 9 см объём легко проверить вычислением по формуле.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 см³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после подстановки данных в формулу объёма.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V = 1/3·Sосн·h для заданного примера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треугольной пирамиды сначала находят периметр основания, затем умножают его на апофему и делят на два.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см²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площадь боковой поверхности в данном примере.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площади боковой поверхности правильной пирамиды для заданного примера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 пирамиды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основания помогает быстро назвать пирамиду: от треугольной до многогранной.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точнее название пирамиды. Для правильной четырёхугольной пирамиды вершина расположена над центром основания.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пирамид по форме основания и признакам правильной пирамиды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высоту и апофему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опирается на перпендикуляр к основанию и элементы боковой грани.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линию на чертеже принимают не за тот отрезок или забывают про отдельные части формулы.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повторяются чаще всего и их легко проверить по чертежу.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теме «Пирамида» в 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главное в одном списке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это фигура, у которой важно видеть не только форму, но и связи между её элементами. Если помнить основание, вершину, высоту, апофему и формулы Sбок, Sполн и V = 1/3 Sосн h, задачи решаются уверенно и без лишних шагов.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2026-07-27T06:36:25Z</dcterms:created>
  <dcterms:modified xsi:type="dcterms:W3CDTF">2026-07-27T06:36:25Z</dcterms:modified>
</cp:coreProperties>
</file>