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понятия: Показания свидетеля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свидетеля — важный этап в правовой системе, обеспечивающий правосудие.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показания свидетеля?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свидетеля — это устное или письменное описание событий от человека, непосредственно знающего о них. Они служат официальным доказательством в судах и следственных органах при рассмотрении уголовных или гражданских дел.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выступать в роли свидетеля?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прямой информацией
</a:t>
            </a:r>
            <a:pPr algn="ctr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лицо, лично наблюдавшее или знающее детали происшествия, может быть вызвано в качестве свидетеля. Его свидетельства важны для установления истины в деле.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числа свидетелей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Свидетелями не считаются близкие родственники обвиняемого, дети младше 14 лет и лица с определёнными психическими расстройствами, что защищает их права и интересы.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допроса
</a:t>
            </a:r>
            <a:pPr algn="ctr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Свидетельские показания часто принимают в зале суда или в следственном органе, где происходит официальное оформление и проверка информации.
</a:t>
            </a:r>
            <a:endParaRPr lang="en-US" sz="10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свидетеля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обязан явиться на вызов суда или следствия, чтобы свидетельствовать о том, что видел или знает по делу.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давать только правдивую информацию и не скрывать факты, относящиеся к исследуемому происшествию.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Принимая участие в процессе, свидетель должен подробно отвечать на вопросы и не искажать события.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свидетель подписывает протокол с показаниями, подтверждая достоверность изложенного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свидетеля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знать о деле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имеет право быть информированным о сути расследуемого дела, чтобы понимать, о чём спрашивают.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переводчика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свидетель не владеет языком разбирательства, он может просить помощь переводчика для точной передачи показаний.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самооговора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может отказаться давать показания против себя самого или близких родственников без ущерба для закона.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свидетеля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угроз или опасности свидетель вправе обратиться за официальной защитой со стороны правоохранительных органов.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требуются показания?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Уголовные процессы и расследования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свидетелей необходимы при расследовании преступлений и разбирательствах в суде для установления обстоятельств дела. Их свидетельства помогают раскрыть правду.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дела и семейные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административных и семейных делах показания часто помогают разрешить конфликты и определить факты, важные для принятия справедливых решений.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процедура дачи показаний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участия свидетеля в следственных действиях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документируются показания свидетеля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информация заносится в официальной форме — протокол с указанием даты, места, данных свидетеля и подробным описанием событий. Это обеспечивает прозрачность процесса.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точности сведений свидетель подписывает протокол, подтверждая, что изложено соответствует правде и его словам.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ложных показаний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Умышленное искажение фактов для введения в заблуждение следствия или суда, что препятствует установлению истины.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Умолчание о существенных деталях происшествия, когда свидетель специально не раскрывает важную информацию.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или ложное свидетельствование, что является уголовно наказуемым преступлением по статье 307 УК РФ.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Лица, дающие заведомо ложные показания, могут быть привлечены к штрафу или исправительным работам в зависимости от тяжести прегрешения.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случаи лжесвидетельства влекут лишение свободы, особенно при наличии умысла и общественной опасности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ложные показания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Несовершеннолетние и лица с психическими заболеваниями освобождаются от уголовной ответственности за ложные показания.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обостряет наказания при доказанной злонамеренности и умышленном вреде следствию или сторонам процесса.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свидетеля: сравнительная таблица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права и обязанности свидетелей. Права включают возможность отказаться от дачи показаний, использование переводчика и защиту. Обязанности предполагают явку по вызову, дачу правдивых показаний и подписание протокола.
</a:t>
            </a:r>
            <a:endParaRPr lang="en-US" sz="884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обеспечивают защиту свидетелей, а обязанности способствуют объективному и справедливому судебному разбирательству.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Уголовно-процессуальный кодекс РФ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свидетельских показаний при ДТП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происшествия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детально рассказывает о месте аварии, отмечая расположение машин и окружающих объектов для точного восстановления событий. Такой отчёт помогает идентифицировать позиции участников.
</a:t>
            </a:r>
            <a:endParaRPr lang="en-US" sz="951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действий участников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отмечает номера автомобилей и конкретные действия водителей и пешеходов в момент ДТП, что важно для определения виновных и правовой оценки ситуации.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свидетельские показания при публичном правонарушении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внимательно наблюдает за началом конфликта, запоминая внешний вид участников и детали происходящего для точного описания ситуации.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фиксирует реакции окружающих и последовательность событий, что помогает расследованию выяснить причины и ответственность за нарушение публичного порядка.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правдивости в показаниях свидетеля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справедливого расследования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Правдивые показания позволяют избежать ошибок суда и защищают невиновных от незаконных обвинений, способствуя объективности судебного процесса.
</a:t>
            </a:r>
            <a:endParaRPr lang="en-US" sz="1157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доверия к правосудию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свидетелей поддерживает уважение общества к системе правосудия и обеспечивает наказание виновных в соответствии с законом.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прокуратура РФ, 2021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влияние показаний свидетелей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свидетельствуют о высокой роли свидетельских показаний в судебных решениях, особенно в уголовных процессах.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свидетелей напрямую влияют на исход до половины уголовных дел, подчеркивая их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даче свидетельских показаний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повестки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получает официальное уведомление и изучает содержание дела, к которому его вызывают.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документов и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все необходимые материалы и факты, чтобы подготовиться к точному и полному ответу.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эмоциональная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свидетель несовершеннолетний, важно сообщить родителям и обеспечить спокойствие для правильного восприятия и воспроизведения событий.
</a:t>
            </a:r>
            <a:endParaRPr lang="en-US" sz="10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аспекты: страх и тревога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испытывают волнение перед дачей показаний, что может мешать чёткому изъяснению и запоминанию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взрослых, информирование о правах и дружелюбное общение с сотрудниками снижают стресс и помогают сохранять спокойствие.
</a:t>
            </a:r>
            <a:endParaRPr lang="en-US" sz="11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свидетелей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Свидетели, находящиеся под угрозой, могут подать заявление в полицию для обеспечения собственной безопасности.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Возможна организация охраны, изменение внешности или места жительства для снижения риска вреда.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гарантирует особую защиту несовершеннолетним и уязвимым свидетелям в опасных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прокуратура РФ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Показания свидетелей играют ключевую роль в расследовании, приводя к оправданию или осуждению участников процесса.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уголовных дел в России в 2021 году решались с помощью свидетельских показаний
</a:t>
            </a:r>
            <a:endParaRPr lang="en-US" sz="26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свидетельских показаний
</a:t>
            </a:r>
            <a:endParaRPr lang="en-US" sz="489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Свидетельские показания являются краеугольным камнем справедливого правосудия, опирающегося на честность, ответственность и уважение прав всех участников процесса.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2026-05-07T17:03:14Z</dcterms:created>
  <dcterms:modified xsi:type="dcterms:W3CDTF">2026-05-07T17:03:14Z</dcterms:modified>
</cp:coreProperties>
</file>