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Фольклор: устное творчество народа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память, выраженная в сказках, песнях, пословицах и обрядах.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фольклор возник раньше книг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появился тогда, когда литературы ещё не было: его рассказывали, пели, разыгрывали и повторяли. Поэтому сюжеты менялись, а народный опыт сохранялся и переходил к новым поколениям.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фольклора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создавался не одним человеком, а многими людьми. В нём важны общий опыт народа, его взгляды на труд, семью, праздник и повседневную жизнь.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произведения жили в устной форме: их запоминали, пересказывали, пели и исполняли без записи. Отсюда — особая роль памяти и точного повторения.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сюжет существовал в разных вариантах. Текст менялся в зависимости от места, времени и исполнителя, но сохранял народную основу и смысл.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фольклора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Пословицы, поговорки, загадки, частушки, потешки и песни делают фольклор особенно разнообразным. Они помогают передавать мудрость, играть со словом и выражать чувства.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жанры и песенная традиция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бывают волшебные, бытовые и о животных. Былины выделяются как героические песни о подвигах и защитниках земли Русской.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былины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052170"/>
            <a:ext cx="4843800" cy="198025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разных жанров фольклора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жанр фольклора выполняет свою особую задачу в жизни людей.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жанров различаются: одни учат, другие хранят память, третьи помогают в игре, общении и обрядах.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 теме «Фольклор», обобщение по основным жанрам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чаще всего говорит фольклор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обобщение по материалам презентации о фольклоре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фольклоре связаны с тем, что было ближе всего жизни народа: домом, работой, временами года и испытаниями.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повседневные темы, а чудесное и героическое дополняют картину народного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сказки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сказки делятся на волшебные, бытовые и сказки о животных. В каждой группе по-своему раскрываются характеры героев и представления народа о справедливости.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часто есть испытание, помощник и путь к победе. Повторы, устойчивые формулы и яркие образы делают сюжет запоминающимся и живым для слушателя.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антигерои обычно противопоставлены очень ясно: Иван-царевич, Василиса Премудрая, Баба-яга, Кощей Бессмертный, серый волк, хитрая лиса.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и образ богатыря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рассказывают о защитниках Русской земли и о служении народу. В центре внимания — Илья Муромец, Добрыня Никитич и Алёша Попович, их сила, смелость и верность долгу.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былин связаны с борьбой против врагов, охраной границ и защитой слабых. Богатырь в них — не только сильный воин, но и носитель чести, справедливости и патриотизма.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737075"/>
            <a:ext cx="360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3300" y="170107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4550" y="170107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поговорки в речи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выражает законченную мысль и часто содержит совет или вывод. Она помогает коротко и точно оценить поступок, труд, учёбу или отношения между людьми.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Поговорка короче и образнее пословицы. Она не назидает прямо, а делает речь ярче, живее и выразительнее, добавляя удачный образ или сравнение.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Поговорка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поговорки делают высказывание точным и запоминающимся. Они передают народные наблюдения о характере человека, дружбе, честности и отношении к делу.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и общении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как игра мысли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строится на скрытом сравнении и метафоре. Она не называет предмет прямо, а заставляет искать ответ по его признакам, действиям и особенностям.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традиции и в школе загадки часто связаны с солнцем, снегом, дождём, хлебом, деревьями, птицами и домашними животными. Они учат видеть привычное по-новому.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разгадать загадку, нужно внимательно сравнивать детали, делать вывод и пользоваться воображением. Поэтому загадки тренируют наблюдательность, память и мышление.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фольклора: от события к поколению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устный текст появляется в определённой жизненной ситуации, изменяется при исполнении и передаётся дальше.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и календарный фольклор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Календарные песни и приговоры сопровождали важные моменты сельского года. Зимой звучали колядки, весной — веснянки, а летом — купальские песни, связанные с надеждами на урожай.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Масленицы, Рождества, Ивана Купала и жатвы соединяли игру, песню и труд. Так народ отмечал смену времён года и поддерживал связь с природным ритмом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в жизни школьников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теме презентации «Фольклор», без использования статистических данных.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помогает детям запоминать слова, играть и лучше понимать речь взрослых в разных ситуациях.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дети встречают сказки и считалки; другие жанры заметны в учебе, разговорах и праздниках.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Образный язык фольклора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троекратность делают текст ритмичным и помогают слушателю легко запомнить сюжет, особенно в сказках и песнях.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формулы, например «за тридевять земель» или «на море, на океане», переносят слушателя в особый сказочный мир.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эпитеты создают узнаваемые образы: «добрый молодец», «красна девица». Они сразу задают настроение и отношение к герою.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рифма и яркие сравнения делают фольклор выразительным. Благодаря им народные тексты звучат живо, образно и убедительно.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383401"/>
            <a:ext cx="4843800" cy="1317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и литература: сходство и различие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«Фольклор»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фольклор отличается от литературы и как они связаны между собой.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создаётся и живёт в устной традиции, а литература закрепляет текст автором. При этом литература часто использует народные сюжеты и образы.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народов России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народов России есть собственные сказки, песни, пословицы и предания, но во многих из них звучат общие ценности: труд, семья, смелость и уважение к старшим.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костюмов, орнаментов, мелодий и сюжетов делают каждый фольклор самобытным. При этом он помогает увидеть, как близки друг другу разные культуры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персонажей в народных сюжетах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школьной темы «Фольклор».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в сказках и былинах не случайны: каждый из них помогает раскрыть испытание, конфликт или нравственный выбор героя.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роли связаны с движением сюжета к победе добра, а вспомогательные усиливают напряжение и задают цель поиску.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411925"/>
            <a:ext cx="360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411925"/>
            <a:ext cx="360000" cy="28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88981"/>
            <a:ext cx="360000" cy="288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в современном мире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интонации слышны в семейных и школьных праздниках, где песни, частушки и хороводы по-прежнему создают общее настроение и объединяют участников.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праздники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Пословицы, крылатые выражения и шутливые обороты часто входят в повседневную речь. Так фольклор помогает говорить точнее, короче и выразительнее.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сети появляются новые легенды, мемы и короткие тексты, где заметны юмор, повтор и узнаваемые образы. Это современная форма народного творчества.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Интернет-среда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и в классе живут считалки, дразнилки и игровые формулы. Они сохраняют ритм, повтор и коллективное участие, характерные для устной традиции.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считалки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фольклора от записи к сохранению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исследователи фиксируют устные тексты, сравнивают варианты и сохраняют их для науки и культуры.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учит понимать культуру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помогает увидеть, как народ выражал свои мысли, чувства и ценности. Он делает понятнее язык, традиции и литературу, связывая прошлое с настоящим.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2026-05-22T14:37:45Z</dcterms:created>
  <dcterms:modified xsi:type="dcterms:W3CDTF">2026-05-22T14:37:45Z</dcterms:modified>
</cp:coreProperties>
</file>