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Условия среды на древней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атмосферы, гидросферы и ранней жизни в контексте гео- и биопроцессов.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сформировалась около 4,6 млрд лет назад в условиях интенсивного вулканизма и метеоритных падений, с минимальным содержанием кислорода, что предопределило уникальный путь развития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Земли и её ранние условия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формирования атмосферы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современных геохимических и палеоклиматических исследованиях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927" y="1479875"/>
            <a:ext cx="49242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основных газов в атмосфере архея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высокое содержание CO2 и низкий уровень кислорода, влияющие на условия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CO2 и метана создавало парниковый эффект, а почти полное отсутствие кислорода формировало уникальные условия для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Геохимические исследования древних пород, 2022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кислорода и формирование новой атмосферы
</a:t>
            </a:r>
            <a:endParaRPr lang="en-US" sz="2569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~2,4 млрд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фотосинтеза цианобактериями, постепенное накопление кислорода в атмосфере.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окислительное событие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кислорода приводит к изменению состава атмосферы и условий жизни.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современной атмосферы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сбалансированного состава газов, поддерживающего разнообразие биосферы.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Окисление океанов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Растворённое железо окисляется, образуя железистые формации на морском дне.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солнечного излучения на древнюю Землю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солнечного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облака и ледниковые процессы снижали проникновение солнечных лучей, создавая теневые условия и влияя на фотосинтез. Но свет всё же стимулировал жизненные процессы в приповерхностных слоях.
</a:t>
            </a:r>
            <a:endParaRPr lang="en-US" sz="171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Ультрафиолетовое воздействие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озона приводило к сильным ультрафиолетовым волнениям, стимулируя образование органических молекул, одновременно создавая угрозу для неприспособленных организмов.
</a:t>
            </a:r>
            <a:endParaRPr lang="en-US" sz="17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концентрации CO2 и метана поддерживали тепло, компенсируя слабое солнечное излучение, что помогало сохранять жидкую воду на поверхности.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Изотопный анализ свидетельствует об активных биогеохимических циклах, участвующих в регуляции уровня парниковых газов.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Парниковый эффект предотвращал глобальные ледниковые периоды, создавая благоприятные условия для возникновения и развития жизни.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Парниковый эффект на молодой Земле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газового состава атмосферы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Архейская атмосфера богата CO2, тогда как современная насыщена кислородом и азотом.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атмосферы отражает постепенный переход от анаэробной к аэробной среде с кардинальными изменениями в биосфере.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палеоклимата, 2023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2,4 млрд
</a:t>
            </a:r>
            <a:pPr algn="ctr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назад не фиксируются масштабные ледниковые события в геологическом архиве.
</a:t>
            </a:r>
            <a:endParaRPr lang="en-US" sz="633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доказывают, что ранняя Земля сохраняла сравнительно тёплый климат благодаря доминированию парниковых газов.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Стратиграфические исследования, 2021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первых континентов: ключевые аспекты
</a:t>
            </a:r>
            <a:endParaRPr lang="en-US" sz="2088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протоконтинентов
</a:t>
            </a:r>
            <a:pPr algn="ctr" indent="0" marL="0">
              <a:lnSpc>
                <a:spcPct val="100000"/>
              </a:lnSpc>
              <a:buNone/>
            </a:pPr>
            <a:r>
              <a:rPr lang="en-US" sz="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архейскую эру сформировались фрагменты первичной суши площадью меньшей современных континентов. Они разделялись океанами и часто меняли положение из-за тектонической активности.
</a:t>
            </a:r>
            <a:endParaRPr lang="en-US" sz="1215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Геологический состав древней суши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Континенты состояли из вулканических и гранитных пород, постоянные разломы и сдвиги создавали динамичную и нестабильную поверхность.
</a:t>
            </a:r>
            <a:endParaRPr lang="en-US" sz="1303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Тектонические процессы и климат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вулканизм и движение плит провоцировали выбросы газов, влияя на атмосферные условия и локальные экосистемы ранней Земли.
</a:t>
            </a:r>
            <a:endParaRPr lang="en-US" sz="13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извержения вулканов в архее и протерозое активно насыщали атмосферу газами, изменяя климат и создавая условия для формирования новой атмосферы и биологических ниш.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вулканизма и тектоники плит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лавовые плато возникали стремительно, за относительно короткие геологические периоды, отражая взрывную вулканическую активность региона.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Динамичные тектонические движения вызывали разрушения и перестройки земной коры, что способствовало формированию разнообразных ландшафтов и микросред обитания.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 этих процессах свидетельствуют геологические структуры, подтверждая ключевую роль вулканизма и тектоники в создании условий для ранних экосистем.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особенности древних океанов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Железистые океаны архея: условия и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океаны были насыщены растворённым железом при почти полном отсутствии кислорода. Кислая среда с высоким содержанием углекислого газа взаимодействовала с магматическими породами, формируя уникальные химические условия для жизни.
</a:t>
            </a:r>
            <a:endParaRPr lang="en-US" sz="1281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— очаги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гидротермальных системах наблюдались высокие температура и давление, а также присутствие сероводорода. Эти экстремальные условия создавали благоприятную среду для образования органических соединений и микроорганизмов.
</a:t>
            </a:r>
            <a:endParaRPr lang="en-US" sz="134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режим и климатические условия архея и протерозоя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похолодание в позднем протерозое связано с глобальными оледенениями, изменившими биосферу и обеспечившими предпосылки для эволюции многоклеточных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архея сохранялась благодаря парниковому эффекту, тогда как протерозой характерен значительными колебаниями климата, что повлияло на биологическую эволюцию.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палеоклиматических исследований,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Минералогия и отложения древней Земли
</a:t>
            </a:r>
            <a:endParaRPr lang="en-US" sz="316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породы архея и протерозоя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осадков выявлены известняки и кремнистые сланцы, отражающие химический состав древних океанов и атмосферных газов того времени. Железистые формации свидетельствуют о наличии растворённого железа.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как след биологической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представляют собой слоистые структуры, образованные колониями цианобактерий, являясь одними из самых древних ископаемых, фиксируя ранние этапы жизни на Земле.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адаптации первых организмов
</a:t>
            </a:r>
            <a:endParaRPr lang="en-US" sz="2588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потребности в кислороде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успешно использовали анаэробные метаболические пути, включая метаногенез и фотосинтез без кислорода, что соответствовало химическому составу древней среды.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Термостойкость ранних микроорганизмов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прокариоты обладали устойчивостью к высоким температурам, что позволяло им выживать в горячих гидротермальных источниках и вулканических областях архея.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ультрафиолета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ДНК ранние организмы развивали ферментные системы и образовывали биопленки, предохраняя себя от повреждающего воздействия интенсивного ультрафиолетового излучения.
</a:t>
            </a:r>
            <a:endParaRPr lang="en-US" sz="15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начали фотосинтез без выделения кислорода, что привело к изменению химического состава океанов и атмосферы архея.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трансформация среды в архее и протерозое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свободного кислорода вызвало Великое окислительное событие, существенно изменив состав газовой оболочки Земли около 2,4 млрд лет назад.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процессы способствовали уменьшению содержания углекислого газа, что повлияло на климатические условия на планете.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сформировались новые минеральные осадки и условия, поддерживающие развитие сложной живой материи на Земле.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анаэробных форм дыхания расширяло экологические ниши микроорганизмов, позволяя им жить в безкислородных гидротермальных источниках и океанических глубинах.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Ферментные системы обеспечивали защиту генетического материала от ультрафиолетового излучения, снижая риск повреждений ДНК и мутаций.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биопленок позволяло микроорганизмам создавать физический барьер, улучшая выживание в агрессивных химических и физических средах.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выживания в экстремальных условиях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560750" y="1924650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~2,0 млрд лет назад — Великая кислородная катастрофа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 анаэробных организмов произошло из-за токсичности свободного кислорода, изменив баланс жизни.
</a:t>
            </a:r>
            <a:endParaRPr lang="en-US" sz="1371" dirty="0"/>
          </a:p>
        </p:txBody>
      </p:sp>
      <p:sp>
        <p:nvSpPr>
          <p:cNvPr id="8" name="Text 2"/>
          <p:cNvSpPr txBox="1"/>
          <p:nvPr/>
        </p:nvSpPr>
        <p:spPr>
          <a:xfrm>
            <a:off x="3270825" y="18075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~2,4 млрд лет назад — начало кислородного накопления
</a:t>
            </a:r>
            <a:pPr algn="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повысили уровень кислорода в атмосфере, начав формировать современные газовые условия.
</a:t>
            </a:r>
            <a:endParaRPr lang="en-US" sz="1371" dirty="0"/>
          </a:p>
        </p:txBody>
      </p:sp>
      <p:sp>
        <p:nvSpPr>
          <p:cNvPr id="9" name="Text 3"/>
          <p:cNvSpPr txBox="1"/>
          <p:nvPr/>
        </p:nvSpPr>
        <p:spPr>
          <a:xfrm>
            <a:off x="3270825" y="363410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~1,5 млрд лет назад — развитие аэробного дыхания
</a:t>
            </a:r>
            <a:pPr algn="r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аэробных метаболических путей повысило энергетическую эффективность, способствуя усложнению и разнообразию форм жизни.
</a:t>
            </a:r>
            <a:endParaRPr lang="en-US" sz="1367" dirty="0"/>
          </a:p>
        </p:txBody>
      </p:sp>
      <p:sp>
        <p:nvSpPr>
          <p:cNvPr id="10" name="Text 4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кислородного события на живые организмы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условий древней Земли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глубоких осадочных пород позволяет анализировать изотопный состав, раскрывая природу атмосферных и океанических изменений архея.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 химико-физических процессов и микроскопия окаменелостей помогают воссоздать условия ранней биосферы и проверить научные гипотезы.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о значении древней среды для современной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древней Земли раскрывает пути эволюции жизни и её экологическую взаимосвязь с климатом и геологией, обеспечивая фундамент знаний для будущих научных открытий.
</a:t>
            </a:r>
            <a:endParaRPr lang="en-US" sz="331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2026-05-10T03:35:55Z</dcterms:created>
  <dcterms:modified xsi:type="dcterms:W3CDTF">2026-05-10T03:35:55Z</dcterms:modified>
</cp:coreProperties>
</file>