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Иммунология: наука, защищающая здоровье человека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изучает защиту организма от инфекций и помогает сохранять здоровье.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иммунологии в медицине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иммунологии связано с открытиями Пастера и Мечникова в XIX веке. Они заложили основы понимания иммунной защиты и разработки вакцин против опасных болезней.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иммунной системы человека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идентифицирует вредные микроорганизмы, распознавая чужеродные белки на их поверхности для последующего уничтожения.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вирусами и бактериями осуществляется с помощью специальных клеток, предотвращая развитие инфекционных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сохраняет память о встречах с патогенами, чтобы уменьшить время реакции при последующих заражениях.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иммунной системы: органы и их роль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отвечает за образование всех видов иммунных клеток, обеспечивая постоянное обновление защитных сил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и лимфатические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фильтрует кровь, задерживая патогены, а лимфатические узлы очищают лимфу от чужеродных частиц для предотвращения распространения инфекции.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– защитников здоровья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Лимфоциты: воины против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активно распознают и уничтожают заражённые вирусами клетки, обеспечивая точечную защиту на клеточном уровне. Они играют ключевую роль в приобретённом иммунитете.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Нейтрофилы: первые защитники при бактериальной атаке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быстро реагируют на проникновение бактерий, поглощая и уничтожая их. Это одна из важнейших линий врождённого иммунитета в организме.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Макрофаги: очищают и поддерживают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захватывают и переваривают не только патогены, но и погибшие клетки, помогая поддерживать чистоту и баланс в тканях.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 приобретённый иммунитет: различия и связь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срабатывает немедленно, обеспечивая быструю, хотя и неспецифическую защиту от широкого круга патогенов.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развивается медленно, формируя специфическую память об отдельных инфекциях после заболеваний или вакцинаций.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не запоминает патогенов, а приобретаемый способен быстро реагировать при повторном заражении благодаря иммунной памяти.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иммунитета тесно взаимодействуют, создавая эффективную и многослойную защиту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 приобретённого иммунитета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по скорости реакции, специфичности, наличию памяти и типам иммунных клеток.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обеспечивает быстрый неспецифический ответ, а приобретённый — точечную длительную защиту.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вакцины?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содержат ослабленные или мёртвые микроорганизмы, которые не вызывают болезнь, но тренируют иммунную систему распознавать настоящие патогены.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эффективных прививок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против кори, полиомиелита и гриппа широко применяются и значительно снижают распространение этих опасных заболеваний среди населения.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иммунитет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создаёт коллективную защиту, снижая риск эпидемий в школах и городах, оберегая даже непривитых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Вакцины: обучение и защита иммунитета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заболеваемости корью после начала массовой вакцинации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обязательной вакцинации количество заболевших резко уменьшилось, демонстрируя её высокую эффективность.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массовая вакцинация значительно снизила заболеваемость корью и спасла множество жизней детей.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реакции: аллергии и аутоиммунные заболевания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возникает, когда иммунитет чрезмерно реагирует на безвредные вещества, вызывая симптомы как насморк или сыпь.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болезни развиваются при ошибочной атаке иммунной системы на собственные ткани, приводя к хроническому воспалению и повреждениям.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аутоиммунных заболеваний — диабет 1 типа, ревматоидный артрит и системная красная волчанка, требующие медицинского контроля.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инфекции: механизмы защиты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антител и Т-лимфоцитов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связываются с вирусами и бактериями, блокируя их. Т-киллеры уничтожают заражённые клетки, предотвращая распространение инфекции. Эти клетки работают вместе, чтобы обеспечить быстрое реагирование организма на угрозы.
</a:t>
            </a:r>
            <a:endParaRPr lang="en-US" sz="899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сигналы защиты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инфекции повышается температура тела, что замедляет рост микробов. Организм активирует сложные сигнальные пути, координируя защитные процессы и повышая эффективность иммунного ответа.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Иммунотерапия: достижение современной медицины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 применяются для точечного уничтожения раковых клеток, способствуя уменьшению опухолей и улучшению прогноза пациентов.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препараты регулируют иммунный ответ при хронических заболеваниях, таких как астма и аллергия, снижая воспаление и облегчая симптомы.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Иммунотерапия позволяет повысить общий иммунитет, ускорить восстановление и снизить вероятность осложнений при тяжёлых болезнях.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персонализированные подходы, которые учитывают особенности пациента для оптимального лечения и минимизации побочных эффектов.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и борьба с пандемиями: опыт XXI века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2019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нового коронавируса в Китае, начало глобального распространения вируса.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2020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международных исследований по созданию вакцин против COVID-19 с использованием новейших технологий.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2020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первых РНК-вакцин и старт массовой вакцинации в различных странах мира.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2021—2022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отслеживание контактов, совершенствование вакцин, борьба с мутациями вируса и сокращение числа заболевших.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иммунитет подростков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витаминами и минералами, нужными для правильного функционирования иммунной системы.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защитные силы организма и помогает бороться с инфекциями.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стресс, нехватка сна и вредные привычки снижают эффективность иммунитета и увеличивают риск заболеваний.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для крепкой иммунной системы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уменьшает проникновение микробов, а сбалансированное питание с овощами и фруктами поддерживает иммунную защиту.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умеренные физические нагрузки помогают организму восстанавливаться и поддерживать силу иммунитета.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организма на прививки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вакцины организм начинает вырабатывать специальные антигены и антитела, которые распознают и нейтрализуют возбудитель болезни.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повторном контакте с инфекцией иммунитет быстро активируется, предотвращая развитие болезни или снижая её тяжесть.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вакцинации среди детей в России (2000—2022 гг.)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охвата вакцинацией свидетельствует о доверии населения к национальным программам и улучшении системы здравоохранения.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вакцинации снижает риск вспышек инфекционных болезней и защищает детей от опасных вирусных заболеваний.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современной иммунологии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микробиома показали его важность для регуляции иммунного ответа и общего здоровья человека.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новых субтипов Т-лимфоцитов способствует разработке персонализированных вакцин и эффективной терапии.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понимании иммунных механизмов открывает пути к лечению ранее неизлечимых заболеваний, таких как рак и аутоиммунные болезни.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2030 году генетические технологии позволят создавать эффективные методы лечения и профилактики иммунных заболеваний с учётом индивидуальных особенностей каждого пациента.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Международного союза иммунологов, 2024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революция в персонализированной медицине благодаря достижениям генотерапии и инновационным вакцинам.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— фундамент здоровья и прогресса общества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играет ключевую роль в защите людей от инфекций, повышении качества жизни и формировании коллективного иммунитета. Современные открытия позволяют ежегодно спасать миллионы жизней по всему миру.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2026-05-09T02:41:23Z</dcterms:created>
  <dcterms:modified xsi:type="dcterms:W3CDTF">2026-05-09T02:41:23Z</dcterms:modified>
</cp:coreProperties>
</file>