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признаков: ключевые понятия и роль закона Т. Моргана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 вместе благодаря расположению генов на одной хромосоме.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генетики и открытие сцепления признаков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заложил основы наследования в XIX веке. Позднее Морган обнаружил сцепленные гены и механизм кроссинговера на дрозофиле.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генов на хромосоме влияет на их совместное или независимое наследование.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гены: базовые понятия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кодирующие отдельные признаки организма, определяющие наследственные характеристики.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ДНК и белков, хранят множество генов и обеспечивают передачу наследственной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сцепленного наследования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половом размножении такие гены обычно наследуются как единое целое, что сохраняет определённые сочетания признаков.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возникает, когда несколько генов находятся близко друг к другу на одной хромосоме и передаются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открытия Томаса Моргана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проводил исследования на дрозофиле, изучая наследование цвета глаз, формы крыльев и окраски тела.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обнаружил, что некоторые признаки передаются вместе чаще, чем ожидалось при независимом наследовании.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показали, что гены находятся не случайно, а сцеплены на хромосомах.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 кроссинговер как механизм обмена участками хромосом, приводящий к новым сочетаниям генов.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дрозофиле: конкретные примеры
</a:t>
            </a:r>
            <a:endParaRPr lang="en-US" sz="2542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цвета глаз при мутациях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Белоглазые и красноглазые дрозофилы скрещивались для изучения закономерностей передачи признаков. Частота появления новых комбинаций отличалась от ожиданий по Менделю, что указывало на сцепление генов.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формы крыльев у дрозофил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варианты с длинными и короткими крыльями. Частота сочетаний признаков демонстрировала тесную связь генов, что подтвердило теорию сцепленного наследования.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хромосомной теории наследственности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 год — открытия Менделя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сформулировал основные законы наследования, выделив отдельные признаки и их передачу от родителей.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новые наблюдения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Отмечены случаи несовпадения с менделевскими закономерностями, появились данные о сцепленном наследовании.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год — эксперименты Моргана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Морган доказал существование генов на хромосомах и открытие кроссинговера при исследовании дрозофилы.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хромосомной теории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и коллеги представили модель линейного расположения генов и объяснили группы сцепления по хромосомам.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закона сцепленного наследования Т. Моргана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на одной хромосоме, обычно передаются вместе, образуя группы сцепления, что влияет на наследование признаков.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изменяет сочетания генов в группе сцепления, создавая новые комбинации и увеличивая генетическое разнообразие.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определяет, что вероятность разделения сцепленных генов зависит от их расстояния на хромосоме.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87151"/>
            <a:ext cx="4417500" cy="2390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независимого и сцепленного наследования признаков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Приведена таблица, демонстрирующая различия между двумя типами наследования на примере цвета глаз дрозофилы.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обусловлено их расположением на одной хромосоме, влияя на частоту наследования признаков.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Томаса Моргана по наследованию у дрозофилы
</a:t>
            </a:r>
            <a:endParaRPr lang="en-US" sz="9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кроссинговера при мейозе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 профазе I мейоза, когда гомологичные хромосомы обмениваются участками ДНК.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зависит от расстояния между генами на хромосоме — чем больше расстояние, тем выше вероятность обмена.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сегментами приводит к новому сочетанию аллелей, формируя разнообразие генетических признаков потомства.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является ключевым для генетического разнообразия и объясняет расхождение от строгих менделевских правил.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и расстояние между генами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служит мерой расстояния между генами на хромосоме и используется при построении генетических карт.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 между генами, тем выше вероятность обмена генетическим материалом, максимальная частота достигает около 50%.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основанные на исследованиях Т. Моргана, начало XX века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сцепленного наследования с кроссинговером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обмена генетической информацией в мейозе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сцепления у разных организмов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Дрозофила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4 пары хромосом, что соответствует 4 группам сцепления, в каждой может находиться множество генов, наследование которых чаще происходит совместно.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23 парами хромосом, образующими 23 группы сцепления, что обеспечивает сложное наследование признаков и огромное генетическое разнообразие.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39 пар хромосом, каждая из которых образует отдельную группу сцепления с тысячами генов, влияющих на наследственные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 дрозофилы: частоты рекомбинантов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изучал потомство дрозофилы, выявляя частоты появляющихся новых сочетаний признаков, что показало отклонение от закона независимого наследования Менделя.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Моргана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собранных данных было установлено взаимное расположение генов на хромосомах, что позволило создавать первые генетические карты.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 взаимном расположении генов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генетических карт и морганиды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отражают относительное положение генов и основаны на измерении частоты кроссинговера между ними, служащего показателем расстояния.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расстояний выражается в морганидах — единицах, равных одному проценту вероятности кроссинговера между двумя генами.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ближе друг к другу, имеют более низкую частоту рекомбинации, что фиксируется на карте и влияет на наследуемость признаков.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34" y="1931425"/>
            <a:ext cx="389923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групп сцепления и генетического разнообразия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количеством хромосом и уровнем генетического разнообразия у различных видов.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групп сцепления напрямую влияет на сложность и вариативность наследования у организмов.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исследования, включая работы Моргана и современных ученых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генетических карт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картированию генов селекционеры эффективно отбирают лучшие признаки, повышая урожайность и устойчивость культур, а также улучшая породы животных.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селекции растений и животных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позволяют точно определить расположение генов, вызывающих наследственные болезни, что способствует разработке диагностических тестов и методов терапии.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генов заболеваний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закона Моргана на биологию и медицину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Моргана подтвердил хромосомную теорию, доказав, что гены расположены на хромосомах и сцеплены в группы, что расширяет понимание наследственности.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сцепления дало основание для объяснения наследования сложных признаков и заболеваний, таких как гемофилия и дальтонизм.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закона ускорило развитие медицины, особенно в диагностике и терапии генетических заболеваний.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агрономии и растениеводстве закон способствовал селекции новых сортов с улучшенными свойствами за счёт точного отбора генных комбинаций.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выделяют сцепленные гены, влияющие на предрасположенность к наследственным патологиям и различным заболеваниям.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сцепления признаков у человека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на X-хромосоме, связаны со сцепленным наследованием дальтонизма и гемофилии, что отражается в семейных генеалогиях.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деревья показывают, как сцепление влияет на передачу признаков между поколениями, поддерживая теорию Моргана.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сцепленного наследования для современной биологии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раскрывает сложные механизмы передачи признаков и обеспечивает основу для генетического картирования, диагностики болезней и инноваций в биотехнологии.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2026-05-08T04:11:01Z</dcterms:created>
  <dcterms:modified xsi:type="dcterms:W3CDTF">2026-05-08T04:11:01Z</dcterms:modified>
</cp:coreProperties>
</file>