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угрозу и действовать правильно в любой ситуации.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и РСЧС: защита людей в школе, дома и на улице
</a:t>
            </a:r>
            <a:endParaRPr lang="en-US" sz="25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дороги, поездка в автобусе, уроки, прогулки и игры во дворе каждый день требуют внимательности. Знание правил и работы РСЧС помогает быстро сориентироваться и не растеряться при опасности.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семикласснику важно знать правила безопасности
</a:t>
            </a:r>
            <a:endParaRPr lang="en-US" sz="261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опасная ситуация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возникает там, где появляется реальная угроза жизни, здоровью, имуществу или природе: дома, в школе, на улице, в транспорте или на отдыхе.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признаки могут быть разными: запах газа, огонь, гололёд, тонкий лёд, сильный ветер, падение предметов, ДТП или неизвестная находка.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и локальная угроза становится серьёзной, если её игнорировать или действовать без помощи взрослых и служб.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Чрезвычайная ситуация и её признаки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отличается большим масштабом: она затрагивает многих людей, целые здания, улицы или территории и требует срочной организации помощи.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ЧС характерны пострадавшие, разрушения и сбои в работе воды, света, отопления, связи или транспорта.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бывают природными, техногенными и биолого-социальными: паводок, ураган, авария, крупный пожар, массовое заболевание.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ЧС особенно важны оповещение населения, согласованные действия служб и, при необходимости, быстрая эвакуация.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опасная ситуация превращается в чрезвычайную
</a:t>
            </a:r>
            <a:endParaRPr lang="en-US" sz="220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раннее обнаружение угрозы помогает остановить её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РСЧС и их задачи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уровня РСЧС есть своя территория ответственности и свои задачи.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по принципу разделения ответственности: местные уровни реагируют быстрее, а федеральный подключается при крупных угрозах.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РСЧС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88" y="1648250"/>
            <a:ext cx="1036125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единую государственную систему
</a:t>
            </a:r>
            <a:endParaRPr lang="en-US" sz="2517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спасательные работы, помогает при эвакуации и организует ликвидацию последствий происшествий и чрезвычайных ситуаций.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добровольцы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инструктажи, тренировки эвакуации и помогают людям действовать организованно до прибытия основных служб.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Оказывает медицинскую помощь пострадавшим, оценивает состояние людей и при необходимости доставляет их в больницу.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аварийные службы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порядок, обеспечивают безопасность территории и устраняют проблемы с газом, водой, электричеством и отоплением.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охрана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Тушит пожары, спасает людей из опасных помещений и помогает ограничить распространение огня и дыма.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дома до начала отопительного сезона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холодами взрослые осматривают проводку, розетки и газовое оборудование. Такая проверка снижает риск пожара и утечки, а рядом с подъездом или домом заранее замечают места, где может появиться опасность.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 без наледи и сосулек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коммунальные службы очищают дорожки, ступени и крыши. Это помогает избежать падений и травм, а предупреждающие ограждения показывают, где сейчас проходить нельзя.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 перед эвакуацией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заранее проверяют сигнализацию, свободные проходы и планы выхода. На стенах видны знаки, а на тренировке ученики отрабатывают спокойное движение к безопасному месту.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опасностей до происшествия
</a:t>
            </a:r>
            <a:endParaRPr lang="en-US" sz="25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опасные ситуации встречаются чаще всего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группы угроз, с которыми школьники могут столкнуться дома, на улице и во время поездок.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повседневной средой, поэтому особенно важны внимательность и знание простых правил поведения.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опасных ситуаций и примеров угроз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пожаре дома и в школе
</a:t>
            </a:r>
            <a:endParaRPr lang="en-US" sz="249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Обнаружить возгорание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огонь или дым, сразу позови взрослых, учителя или сообщи по 101 или 112. Не пытайся самостоятельно скрывать происшествие.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Покинуть опасную зону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к выходу, держись ниже уровня дыма, прикрой рот и нос тканью и не возвращайся за вещами.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Действовать в школе по маршруту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по обозначенному пути эвакуации, не толкайся и выполняй команды учителя или ответственного взрослого.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Собраться в безопасном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быстро займи установленное место сбора и жди дальнейших указаний, не покидая группу без разрешения.
</a:t>
            </a:r>
            <a:endParaRPr lang="en-US" sz="9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37" y="1596350"/>
            <a:ext cx="35962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улице и в транспорте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улицы нужно пользоваться переходом и светофором, смотреть налево и направо, не выходить из-за стоящих машин и не отвлекаться на телефон.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и плохие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Гололёд, туман, сильный ветер и темнота делают улицу опаснее. Идите медленно, держитесь подальше от края дороги и выбирайте хорошо освещённые места.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или троллейбусе держитесь за поручни, не бегайте по салону и выходите только после полной остановки, чтобы избежать падения и ушибов.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места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оборванным проводам, незнакомым предметам и зонам аварийного ремонта. Такие объекты могут быть опасны, даже если внешне ничего не происходит.
</a:t>
            </a:r>
            <a:endParaRPr lang="en-US" sz="7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112: как вызывается помощь
</a:t>
            </a:r>
            <a:endParaRPr lang="en-US" sz="268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обращении в экстренные службы по номеру 112 на территории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грозе, наводнении и сильном снегопаде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наводнении важнее всего быстро подняться на возвышенность, взять документы и выполнить указания взрослых или спасателей. Самостоятельно возвращаться в опасную зону нельзя, даже если вода начала спадать.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грозе нужно уйти с открытого места, не стоять под деревьями и подальше держаться от воды и металлоконструкций. Лучше искать надёжное укрытие и не пользоваться лишний раз мобильной связью.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снегопада, метели и гололёда одевайтесь теплее, ограничьте прогулки без необходимости и следите за прогнозом. Не подходите близко к крышам и карнизам, где возможен сход снега и льда.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Службы, которые помогают при чрезвычайных ситуациях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службы выполняют свои задачи, но действуют вместе и по единому плану.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угрозе важно быстро определить нужную службу: это ускоряет помощь и снижает последствия происшествия.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теме РСЧС и службам реагирования на чрезвычайные ситуации
</a:t>
            </a:r>
            <a:endParaRPr lang="en-US" sz="7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помощи при ЧС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помощь при ЧС — это не один момент, а последовательная работа многих людей и служб.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трудоёмкие этапы — эвакуация и восстановление; быстрее всего нужно действовать на стадии оповещения.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действий при чрезвычайных ситуациях
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школьника на случай опасности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номер 112, адрес дома и школы, телефоны родителей и обращайся за помощью к взрослым сразу, как только заметил угрозу или непонятную ситуацию.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неизвестные предметы, не заходи в опасные места, не подходи к месту происшествия и не скрывай информацию, если рядом возникла 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тренировки и учения помогают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маршрутом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узнают, куда идти при сигнале тревоги, где находится выход и место сбора класса, чтобы не теряться в реальной ситуации.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Пробная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учения проверяются скорость выхода, работа сигнализации и дисциплина в коридорах. Это помогает заметить ошибки и исправить их заранее.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помощь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закрепляют спокойные действия. Школьники учатся помогать младшим и тем, кому трудно двигаться быстро или самостоятельно ориентироваться.
</a:t>
            </a:r>
            <a:endParaRPr lang="en-US" sz="9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после происшествия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устранения непосредственной опасности и до разрешения на возвращение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 и роль РСЧС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службы, которые заранее наблюдают за рисками, оповещают людей и помогают при пожаре, аварии, наводнении и других происшествиях на всех уровнях.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номера 112, маршрутов эвакуации и основных признаков опасности помогает действовать быстро. Внимательность, дисциплина и спокойствие делают поведение безопасным.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проще предупредить, чем потом устранять её последствия. Поэтому важно замечать признаки угрозы, не рисковать зря и сразу сообщать взрослым о любом подозрительном событии.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 и знания простых правил. Когда школьник умеет распознать угрозу, позвонить 112, слушать взрослых и участвовать в тренировках, он помогает себе и окружающим.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общая ответственность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2026-05-20T23:02:07Z</dcterms:created>
  <dcterms:modified xsi:type="dcterms:W3CDTF">2026-05-20T23:02:07Z</dcterms:modified>
</cp:coreProperties>
</file>