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 и НН в кратких страдательных причастиях и кратких прилагательных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пишется одна Н, а когда сохраняется НН.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это правило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орфограмма часто встречается в диктантах и упражнениях. Слова похожи по звучанию, но различаются по смыслу и написанию, поэтому важно быстро определять часть речи и выбирать правильную букву.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краткое страдательное причастие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краткое причастие сообщает, что с предметом уже что-то сделали: окно открыто, ошибка исправлена, текст прочитан, работа выполнена.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страдательное причастие показывает, что действие уже завершено и предмет подвергся этому действию: письмо написано, дом построен, задача решена.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Связано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соотносится с действием и обычно отвечает на вопрос что сделано? Поэтому она помогает увидеть не признак, а именно результат действия.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Пишется одна Н
</a:t>
            </a:r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полная форма содержит НН, в краткой форме остаётся одна Н: написанный — написан, построенный — построен, решённый — решён.
</a:t>
            </a:r>
            <a:endParaRPr lang="en-US" sz="11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краткое прилагательное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прилагательное обозначает качество или состояние предмета без значения действия: дорога длинна, комната тиха, девочка умна, работа ценна.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Изменяется по форме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меняются по родам и числам, но не по падежам: умён, умна, умно, умны; уверен, уверена, уверено, уверены.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краткой форме пишется столько Н, сколько было в полной форме: длинный — длинна, ценный — ценен, уверенный — уверен.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связи с действием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просто характеризует предмет, а не сообщает о выполненном действии, перед нами краткое прилагательное, а не причастие.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Определи: действие или признак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понять, к какой части речи относится слово и как писать Н или НН.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08802"/>
            <a:ext cx="4332300" cy="1892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кратких причастий и кратких прилагательных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главное различие: смысл слова определяет и часть речи, и написание.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связано с действием, пишется одна Н; если называет признак, сохраняется написание полной формы.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орфографии и морфологии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7216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кратких страдательных причастий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выполнено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показывает завершённое действие: с заданием уже справились. В полной форме слово имеет НН — выполненный, а в краткой пишется одна 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построен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сообщает о результате действия: дом уже построили. Полная форма построенный содержит НН, но в краткой форме остаётся одна Н.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отправлено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важен не признак, а сам факт завершённого действия. Слово связано с глаголом отправить, поэтому в краткой форме пишется одна Н.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кратких прилагательных с Н и НН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Длинен и ценен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длинен и ценен сохраняется написание полной формы: длинный и ценный. Эти формы обозначают признак предмета, а не действие.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 и умна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тиха и умна называют качество предмета или человека. Они не связаны с результатом действия, поэтому относятся к кратким прилагательным.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уверен тоже является кратким прилагательным. Она сохраняет написание полной формы уверенный, а значение слова остаётся признаковым.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 каков? и описывает признак, нужно смотреть на полную форму и писать столько Н, сколько в ней есть.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ошибки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появляются в заданиях, где слово нужно не только написать, но и точно определить по смыслу.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ошибок — попытка выбрать букву по внешнему виду слова, а не по его значению и части речи.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учебных ошибок по теме; без количественной статистики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Слова-ловушки для семиклассников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Жареный — жарен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различать полную и краткую форму. Жареный — это прилагательное, а жарен — краткая форма, в которой пишется одна 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Написанный — написан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полной форме есть НН, но в краткой форме остаётся одна Н, потому что слово обозначает результат действия и относится к причастию.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 — уверен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уверен выглядит похоже на причастие, но называет признак. Поэтому оно сохраняет написание полной формы уверенный и относится к краткому прилагательному.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Раненый — ранен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часто сбивает с толку из-за похожего звучания. В краткой форме ранен пишется одна Н, потому что это краткое страдательное причастие.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схема: действие или признак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35075" y="1398100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карточка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здесь связаны с действием и его результатом. Если можно спросить «что сделано?», перед вами краткое страдательное причастие, и в нём пишется одна буква Н.
</a:t>
            </a:r>
            <a:endParaRPr lang="en-US" sz="1084" dirty="0"/>
          </a:p>
        </p:txBody>
      </p:sp>
      <p:sp>
        <p:nvSpPr>
          <p:cNvPr id="10" name="Text 2"/>
          <p:cNvSpPr txBox="1"/>
          <p:nvPr/>
        </p:nvSpPr>
        <p:spPr>
          <a:xfrm>
            <a:off x="1035075" y="2227588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Правая карточка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слова обозначают признак предмета без действия. Их можно заменить вопросом «каков?», а написание сохраняется по полной форме: если там НН, то оно остаётся.
</a:t>
            </a:r>
            <a:endParaRPr lang="en-US" sz="1032" dirty="0"/>
          </a:p>
        </p:txBody>
      </p:sp>
      <p:sp>
        <p:nvSpPr>
          <p:cNvPr id="11" name="Text 3"/>
          <p:cNvSpPr txBox="1"/>
          <p:nvPr/>
        </p:nvSpPr>
        <p:spPr>
          <a:xfrm>
            <a:off x="1035075" y="3057075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 схеме помогают быстро выбрать нужный путь: «что сделано?» — для причастий, «каков?» — для прилагательных. Так легче не перепутать похожие формы.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1035075" y="3886563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сравнения между карточками показывает, что решает не внешний вид слова, а его значение. Именно смысл подсказывает, писать одну Н или сохранять НН.
</a:t>
            </a:r>
            <a:endParaRPr lang="en-US" sz="1154" dirty="0"/>
          </a:p>
        </p:txBody>
      </p:sp>
      <p:sp>
        <p:nvSpPr>
          <p:cNvPr id="13" name="Text 5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81050"/>
            <a:ext cx="4332300" cy="1726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Н или НН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определить часть речи и выбрать правильное написание без случайного угадывания.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связано с действием, пишется одна Н. Если это признак предмета, написание совпадает с полной формой.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«Н и НН в кратких страдательных причастиях и кратких прилагательных»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слова из упражнений и диктантов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причастия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диктантах часто встречаются формы решён, построен, написан, создан, выполнен. Они обозначают завершённое действие, поэтому в них пишется одна буква 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прилагательные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уверен, согласен, ценен, короток, тих называют признак предмета. Чтобы выбрать написание, нужно помнить полную форму и не искать в слове действие.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пары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легко перепутать создан и ценен, выполнен и уверен. Внешне они похожи, но смысл разный: одно слово сообщает о действии, другое — о качестве.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каждый раз задавать к слову смысловой вопрос. Если ответ связан с результатом действия, нужна одна Н; если это признак, сохраняется написание полной формы.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групп слов по частоте в учебных примерах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наглядности выбраны равные наборы примеров, чтобы показать сами типы слов, а не их редкость в языке.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все три группы важны одинаково: ошибки возникают не из-за количества примеров, а из-за путаницы между значением и частью речи.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материалов урока и школьных упражнений по теме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написания в предложении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выбора Н или НН по смыслу и форме слова.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их причины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707350" y="2038238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Н в причастии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писать выполненн, построенн, решённ. Ученик добавляет лишнюю букву по привычке, хотя в кратком страдательном причастии всегда остаётся одна 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411718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НН в прилагательном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кратких прилагательных ошибаются иначе: ценен, длинна, уверен иногда воспринимают как формы, где можно сократить написание. Но здесь нужно сверяться с полной формой.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30121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ошибки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надёжная проверка — сначала определить смысл слова, а затем часть речи. Если есть действие, пишется одна Н; если есть признак, сохраняется написание полной формы.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819608"/>
            <a:ext cx="4332300" cy="20705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 запоминания примеров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пары помогают быстро увидеть, как меняется написание в зависимости от формы и значения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причастие всегда упрощает написание до одной Н, а краткое прилагательное сохраняет буквы Н из полной формы.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орфографии и морфологии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000" y="1353125"/>
            <a:ext cx="3717000" cy="308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памятка по правилу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причастий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группе находятся слова прочитан, сделан, найден, открыт. Они называют результат действия, поэтому в краткой форме пишется одна буква 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прилагательных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группе — умна, тиха, ценна, длинна. Эти слова обозначают признак предмета, и их написание зависит от полной формы, а не от действия.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схема знаний по теме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уверенного письма важно не только помнить правило, но и замечать его в связном тексте и собственных ответах.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ученик понимает значение слова и его форму, тем точнее выбирает написание. Орфография здесь опирается на морфологию.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учебная схема по теме урока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ошибаться, сначала определяй значение слова: действие или признак. Для кратких причастий нужна одна Н, а краткие прилагательные сохраняют написание полной формы.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2026-05-28T09:53:04Z</dcterms:created>
  <dcterms:modified xsi:type="dcterms:W3CDTF">2026-05-28T09:53:04Z</dcterms:modified>
</cp:coreProperties>
</file>