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spät ist es? Время по-немецки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спрашивать и называть время по-немецки.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детям нужен немецкий для часов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встречается каждый день: на уроках, переменах, в игре и перед сном. Сначала удобно освоить целые часы, потом половину и четверть, а уже затем простые минуты. Слово Uhr поможет быстро узнавать и произносить время без лишней путаницы.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вопросов обычно используют, когда спрашивают время по-немецки.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вопроса легко запомнить, а ответ строится по простой модели Es ist...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циферблат подсказывает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большие цифры и стрелки, слово Uhr сразу становится понятным. Такой рисунок помогает связать вопрос о времени с настоящими часами, а не только с текстом в тетради. Это особенно полезно на первых уроках, где важна наглядность.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суток делают время понятнее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morgens, mittags, nachmittags, abends и nachts показывают, когда именно происходит событие. Одна и та же цифра на часах может означать разное время дня, поэтому такие подсказки очень важны. Они помогают не перепутать утро с вечером.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читать время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ровный час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ровного часа называют число и добавляют слово Uhr: ein Uhr, zwei Uhr, drei Uhr. Это самая простая модель, с которой удобно начинать первые ответы.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ответ звучит так: Es ist fünf Uhr. В такой фразе нет минут, потому что минутная стрелка стоит ровно на 12.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ein Uhr используется для часа после полуночи и после полудня, а не eins Uhr. Это частая школьная ошибка, которую легко исправить.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время по-немецки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соотнести положение стрелок с немецкой фразой.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 проходит до следующего часа, когда в немецком говорят halb vier.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важное отличие от русского счёта времени: halb vier означает 3:30. Полезно запомнить это сразу, чтобы не путать половину часа с другим временем.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читаются четверти часа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Viertel nach drei означает 3:15. Здесь nach подсказывает, что после целого часа уже прошло немного времени.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Viertel vor vier означает 3:45. Слово vor показывает, что до следующего часа остаётся четверть часа.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удобно читать по циферблату: сначала видно, сколько минут прошло или осталось, а потом легко произнести немецкую фразу.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после часа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время немного позже часа, используют nach: fünf nach zwei, zehn nach sieben. Так ребёнок видит, что минутная стрелка уже ушла вперёд, но час ещё тот же.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это хороший следующий шаг после ein Uhr и halb vier. Сначала проще считать по целому часу, а затем добавлять несколько минут после него.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помогают назвать небольшое отклонение от ровного часа без длинного объяснения. Они особенно полезны в коротких заданиях и устных ответах у доски.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до следующего часа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 нового часа осталось немного времени, используют vor: zehn vor sechs, fünf vor neun. Это означает, что стрелка уже почти дошла до следующего часа.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учит смотреть на часы как на движение вперёд. Ребёнок не просто считает минуты, а замечает, насколько близко время к следующему часу.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удобно представлять циферблат: чем ближе стрелка к 12, тем меньше минут остаётся. Это делает немецкие выражения vor намного понятнее.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куда спешит на часах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часах две стрелки, и каждая делает своё дело. Короткая показывает часы, а длинная помогает читать минуты. Чем крупнее цифры и заметнее деления, тем легче ребёнку увидеть, где сейчас находится время и как его назвать по-немецки.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которую легко прочитать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лучше всего подходят часы с яркими стрелками и чётким циферблатом. Тогда сразу видно, какая стрелка медленнее, а какая быстро бежит по кругу. По такой картинке удобно составлять фразу и не путаться в ответе.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и стрелки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35288" y="1512375"/>
            <a:ext cx="198450" cy="264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день, вечер и ночь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morgens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сказать, что действие происходит утром. Например: um sieben Uhr morgens. Так сразу понятно, что речь не о вечернем времени, а о начале дня.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mittags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Mittags означает время около полудня. Это удобно, когда нужно уточнить, что событие происходит днём, например во время обеда или большой перемены.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nachmittags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Nachmittags используют, когда речь идёт о часах после обеда. Фраза um drei Uhr nachmittags помогает понять, что это именно дневное время, а не раннее утро.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abends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Abends указывает на вечер. Если сказать um acht Uhr abends, сразу ясно: это не утренние восемь, а время после заката, когда день уже близится к концу.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nachts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Nachts обозначает ночь. Это слово особенно полезно, когда время может звучать неожиданно, и нужно сразу показать, что событие происходит поздно или совсем в тёмное время суток.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используют 12-часовой и 24-часовой формат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чаще называют время по-детски просто: с уточнением morgens, nachmittags или abends. Так легче понять, о какой части дня идёт речь.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 табло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расписаниях, на электронных часах и в объявлениях часто пишут 24-часовой формат. Он помогает быстро прочитать точное время без лишних догадок.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формата нужны каждый день: один помогает говорить, другой — читать расписание уроков, время встреч и надписи на табло без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со звонка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приходит на урок: um acht Uhr Schule. Затем начинается привычный день с тетрадями, пеналом и звонком. Такая фраза легко связывает немецкие слова с реальной школьной жизнью и помогает запомнить время без скучной зубрёжки.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тоже есть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у ребёнка появляются важные дела: um halb drei Mittagspause, um vier Uhr Hausaufgaben, um sechs Uhr Abendessen. Время в немецком языке становится частью обычного дня, а не просто набором цифр на циферблате.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школьном дне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спросить и ответить о времени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короткий диалог: вопрос о времени, ответ по модели Es ist... и при необходимости уточнение части суток.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 уроке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halb vier с 4:30. В немецком это означает 3:30, то есть половину до четвёртого часа, а не после него.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ровного часа многие забывают добавить слово Uhr. Но именно оно делает ответ полным: Es ist fünf Uhr звучит правильно и понятно.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путаница возникает со словами nach и vor. Nach показывает время после часа, а vor — минутки, которые остались до следующего часа.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пишут eins Uhr вместо ein Uhr и забывают уточнить morgens или abends. Без этого 7 Uhr может оказаться и утром, и вечером.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302370"/>
            <a:ext cx="215700" cy="172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52295"/>
            <a:ext cx="215700" cy="172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для тренировки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spät ist es? — Es ist zehn Uhr. Такая короткая пара фраз помогает быстро начать разговор и спокойно ответить без длинных объяснений.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Wann beginnt der Unterricht? — Um halb neun. Ритм этой реплики легко повторять хором, а значение запоминается через привычную школьную ситуацию.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Wann ist die Pause? — Um Viertel nach zehn. Короткая фраза звучит легко и помогает соединить слово Viertel с точным временем перемены.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спрашивает, другой отвечает, потом они меняются ролями. Такой мини-диалог делает урок живым и помогает говорить по-немецки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циферблатами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разными часами помогают быстро соотнести картинку и фразу. Ребёнок видит стрелки, читает время и ищет правильную надпись по-немецки. Так игра превращается в понятную тренировку, а не в скучное задание.
</a:t>
            </a:r>
            <a:endParaRPr lang="en-US" sz="987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нужное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«Покажи время» один ученик называет фразу, а другой двигает стрелки. Например, нужно соединить 3:15 с выражением Viertel nach drei. Это весело, потому что часы вдруг начинают слушаться.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пару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задании на поиск пары нужно соединить цифру, картинку и немецкую фразу. Такой формат учит внимательно смотреть на циферблат и быстро узнавать знакомые выражения. С каждым раундом дети работают всё увереннее.
</a:t>
            </a:r>
            <a:endParaRPr lang="en-US" sz="101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с часами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про время по-немецки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час строится очень просто: сначала число, потом слово Uhr. Эта форма подходит для первых ответов и помогает не теряться, когда минут на часах ещё нет.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halb означает половину до следующего часа. Поэтому halb vier — это 3:30. Это правило сначала удивляет, а потом становится очень удобным и даже забавным.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Viertel nach и Viertel vor помогают говорить о четверти часа. Они показывают, сколько минут прошло после часа или сколько осталось до следующего.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morgens и abends уточняют часть суток. Благодаря им ребёнок понимает, что одно и то же время может звучать по-разному в зависимости от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время по-немецки стало понятнее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спросить время, назвать его и понять ответ без страха перед стрелками. Слова Uhr, halb, Viertel, nach и vor делают часы понятными и почти дружелюбными.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2026-05-25T01:42:23Z</dcterms:created>
  <dcterms:modified xsi:type="dcterms:W3CDTF">2026-05-25T01:42:23Z</dcterms:modified>
</cp:coreProperties>
</file>