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треугольников по трём сторонам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трём сторонам доказать равенство треугольников?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признак SSS важен в 7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позволяет сравнивать треугольники точно и быстро, даже если углы не измерены. В задачах 7 класса это один из самых удобных способов доказательства равенства фигур.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«равные треугольники»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совпадение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можно совместить наложением: их стороны и углы совпадают попарно, а сама фигура не меняет форму и размер.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 одного элемента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совпадает только одна сторона или один угол, это ещё не доказывает равенство. Для вывода нужны точные признаки, проверяющие всю фигуру.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сторонам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SSS особенно нагляден, потому что опирается только на длины сторон. Это удобно: углы измерять не нужно, а вывод получается строгим.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доказательств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признаки равенства помогают доказывать свойства фигур без лишних измерений. По трём сторонам это делается особенно просто и 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и их соответствие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Назначьте вершины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какие вершины одного треугольника соответствуют вершинам другого. Без этого одинаковые длины могут быть сопоставлены неверно.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сторон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три пары соответствующих сторон: первая с первой, вторая со второй, третья с третьей. Все сравнения должны относиться к одному и тому же порядку вершин.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каждая из трёх пар сторон равна, треугольники равны. При этом одинаковыми становятся и соответствующие углы, хотя их отдельно не измеряли.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признака SSS шаг за 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равенства треугольников по трём сторонам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задаётся тремя сторонами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три стороны, форма треугольника становится определённой. Другой треугольник с такими же длинами при наложении совпадёт с ним.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 — одно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не оставляют свободы для изменения формы. Поэтому треугольник удобно использовать в доказательствах, где нужна строгая однозначность.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признака SSS не нужно измерять углы. Достаточно аккуратно сравнить длины сторон, что особенно удобно в задачах с чертежом и линейкой.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 строят по трём сторонам, полученная фигура определяется именно ими. Это делает признак полезным не только в теории, но и на 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равенства треугольников изучают в школе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дают строгий вывод, но используют разные данные. В задачах с известными длинами сторон SSS часто оказывается самым прямым путём.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трём сторонам особенно удобен, когда на чертеже заданы только отрезки. Он не зависит от измерения углов.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геометрия 7 класса; классификация школьных признаков равенства треугольников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трёх пар сторон на конкретных примерах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наборы сторон и определите, выполняется ли признак равенства по трём сторонам.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должно быть полным: если хотя бы одна сторона отличается, признак SSS не работает.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порядок сравнения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вершин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сравнивают не по случайному списку, а по тому, какие вершины они соединяют. Иначе можно перепутать соответствие и получить неверный ответ.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места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длиной 5 см находится между одними вершинами в первом треугольнике, то во втором она должна стоять на таком же месте.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вывода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сравнения защищает от ошибки. Даже при одинаковых числах без соответствия вершин вывод о равенстве треугольников делать нельзя.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учебных рисунках такие треугольники часто изображают рядом или частично друг на друге. Выделенные одинаковым цветом стороны помогают увидеть соответствие сразу. Наложение делает признак SSS понятным даже без длинных вычислений и дополнительных построений.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убеждает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наложении всё совпало, значит, нет ни растяжения, ни поворота, меняющего размеры. Треугольники оказываются равными полностью, а значит, равны и их соответствующие углы, что важно для дальнейших доказательств.
</a:t>
            </a:r>
            <a:endParaRPr lang="en-US" sz="883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два треугольника, у которых попарно равны все стороны. Если аккуратно совместить один с другим, их вершины и стороны совпадут без сдвига. Это и показывает, что фигуры равны не только по числам, но и по форме, и по размеру.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как наглядное доказательство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736" y="2192833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признак в задачах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SSS часто используют, когда нужно строго показать, что два треугольника одинаковы. Он помогает перейти от рисунка к доказательству и обосновать вывод без лишних измерений.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равных отрезков и 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равны, то автоматически совпадают их соответствующие элементы. Это позволяет находить неизвестные углы и отрезки, опираясь на уже установленные равные стороны.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симметрию признак по трём сторонам помогает доказать, что две части фигуры совпадают. Особенно удобно применять его, когда фигура разделена на одинаковые треугольные части.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Равнобедренные и прямоугольные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равнобедренные и прямоугольные треугольники признак SSS нередко связывает данные о сторонах с равенством элементов. Так решение становится короче и 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если изменить одну сторону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сравниваются треугольники с близкими наборами сторон. В диаграмме показана суммарная длина сторон, чтобы легче увидеть различие между наборами.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одной стороны меняет набор данных. Для признака SSS важно точное совпадение всех трёх сторон.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иллюстрации признака равенства треугольников по трём сторонам, 2025
</a:t>
            </a:r>
            <a:endParaRPr lang="en-US" sz="11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признака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соответствие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сопоставляют стороны по внешнему виду чертежа, а не по вершинам. Из-за этого равные числа могут быть записаны в неправильном порядке, и вывод окажется неверным.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не все стороны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 — сравнить только две стороны и сразу сделать вывод. Для признака SSS обязательны три пары соответствующих сторон, иначе доказательство не считается полным.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по рисунку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утверждать равенство только потому, что треугольники похожи на глаз. В геометрии нужны точные данные, а не визуальное сходство, поэтому каждую сторону приходится проверять отдельно.
</a:t>
            </a:r>
            <a:endParaRPr lang="en-US" sz="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применить признак SSS в задаче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доказательстве равенства треугольников по трём сторонам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можно применять, а когда нельзя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условия и сделайте вывод: подходит ли признак равенства по трём сторонам в каждом случае.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SSS работает только тогда, когда совпадают именно три соответствующие пары сторон. Любое неполное или неправильное сравнение делает вывод недоказанным.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признака равенства треугольников по трём сторонам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опоры, крепления и знаки нередко строятся по одинаковым размерам. Тогда достаточно сравнить три стороны, чтобы понять, что детали равны и подходят друг к другу без дополнительных подгонок.
</a:t>
            </a:r>
            <a:endParaRPr lang="en-US" sz="698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 и опора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и чертежах равные треугольники помогают создавать симметрию и аккуратный рисунок. Если все три стороны совпадают, можно уверенно сказать, что элементы повторяются точно, а не только внешне похожи.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 чертёж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строительных каркасах часто используют треугольные элементы, потому что такая форма сохраняет устойчивость. Если две детали имеют одинаковые три стороны, они совпадают по форме и могут выполнять одну и ту же роль в конструкции.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крыши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в окружающих предметах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 треугольников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школьных признака опираются на разные наборы данных, но каждый из них позволяет доказать равенство без полного измерения всех элементов.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SSS удобен тем, что требует только стороны. Это особенно полезно там, где углы трудно измерить точно.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равные пары сторон дают полный и строгий вывод о совпадении треугольников без проверки углов.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равенстве треугольников по трём сторонам, школьная геометрия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достаточно, чтобы установить равенство треугольников.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решением задач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все пары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сравниваются именно три соответствующие пары сторон. Если хотя бы одна пара не совпадает, признак SSS применять нельзя, даже если остальные данные подходят.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порядком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нужно сопоставлять по вершинам, а не по случайному порядку записи. Ошибка в обозначениях легко приводит к неправильному доказательству и неверному ответу.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доверяйте только рисунку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похожесть треугольников не заменяет доказательство. Сначала нужны точные данные из условия или чертежа, а затем уже можно делать вывод о равенстве фигур.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даёт признак SSS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по трём сторонам учит работать точно: сравнивать данные, делать строгий вывод и уверенно решать задачи. Это одна из главных идей геометрии 7 класса.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2026-05-29T01:35:05Z</dcterms:created>
  <dcterms:modified xsi:type="dcterms:W3CDTF">2026-05-29T01:35:05Z</dcterms:modified>
</cp:coreProperties>
</file>