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Travelling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транспорт и полезные фразы для дороги.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вокруг нас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бывают у каждого: к родственникам, на экскурсию, в школьный тур или на отдых с семьёй. Эта тема помогает говорить по-английски о знакомых ситуациях и повторять вежливые фразы, числа, время и названия мест.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Travelling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travel, trip и journey связаны с поездками, но не означают одно и то же. Они помогают точно описывать саму поездку, маршрут и продолжительность путешествия.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и багаж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Passenger — это пассажир, luggage — багаж, ticket — билет. Эти слова нужны в аэропорту, на вокзале и в любой ситуации, где человек отправляется в дорогу.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Map, suitcase и backpack часто встречаются рядом с темой путешествий. Карта помогает ориентироваться, а чемодан и рюкзак показывают, как человек собирает вещи для пути.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Tour обычно означает организованную экскурсию с гидом. Такое слово полезно, когда нужно говорить о прогулке по городу, посещении музея или поездке с классом.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разница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Trip чаще называют короткую поездку, journey подчёркивает сам путь, а tour связано с заранее спланированной экскурсией. Эти различия делают речь более точной и понятной.
</a:t>
            </a:r>
            <a:endParaRPr lang="en-US" sz="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и их 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транспорта помогает выбрать подходящий вариант для поездки.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от расстояния, бюджета и удобства. Для города подходит bike, для свободы — car, а для дальних поездок — plane.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Unit 9 Travelling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Аэропорт: знакомые места и слова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регистрации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Check-in desk — это стойка регистрации, где пассажир получает посадочный документ и сдаёт багаж. Здесь особенно нужны слова passport, boarding pass и flight, потому что именно с них начинается путь в аэропорту.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и табло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Departure board показывает вылеты и помогает найти нужный рейс. Такие надписи учат ориентироваться в большом здании, читать простые указания и быстро находить свой gate.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Security control — важный этап перед посадкой. Пассажир проходит проверку, показывает документы и готовится к ожиданию рейса. В этой части аэропорта часто звучат короткие инструкции и команды.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 багаж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Gate — это выход на посадку, а baggage claim — место получения чемодана после полёта. Эти слова нужны, чтобы понимать, куда идти, где ждать и как забрать luggage после прилёта.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пассажира в аэропорту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пассажира от прибытия до получения багажа.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поездки: что нужно учесть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дату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день поездки и её длительность. Это помогает понять, сколько времени нужно, когда выезжать и какие занятия придётся пропустить или перенести.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 о 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знать место назначения, транспорт и порядок остановок. Для этого используют слова itinerary, timetable и reservation, чтобы план выглядел чётко и понятно.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на одежду, обувь и даже на выбор транспорта. Если ожидаются дождь или холод, в список вещей добавляют нужные предметы и запасные варианты.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бюджет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считают расходы на hotel, flight, питание и мелкие покупки. Это помогает не потратить лишнее и оставить деньги на непредвиденные ситуации в дороге.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список дел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записать маршрут, вещи, время выезда и адрес проживания. Такой список уменьшает риск забыть документы, билеты или важные детали поездки.
</a:t>
            </a:r>
            <a:endParaRPr lang="en-US" sz="8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тратят деньги в поездке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бюджета обычно уходит на дорогу и проживание, поэтому их планируют заранее.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экономной поездке нужен резерв на мелкие расходы: воду, перекус, такси и непредвиденные покупки.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9 Travelling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615" y="2688930"/>
            <a:ext cx="240975" cy="275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877" y="3356617"/>
            <a:ext cx="206550" cy="275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46017"/>
            <a:ext cx="261000" cy="23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 и вещи первой необходимости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Suitcase удобен для более долгой поездки, когда нужно взять одежду, обувь и дополнительные вещи. Его выбирают, если багаж не придётся часто носить в руках.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Backpack подходит для короткой поездки, прогулки по городу или школьной экскурсии. В нём удобно держать воду, карту и мелкие предметы, которые нужны под рукой.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Passport, деньги и телефон лучше хранить отдельно от остального багажа. Так их проще найти, и они остаются в безопасности во время переездов и ожидания.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Charger, water bottle и medicine часто оказываются самыми нужными вещами в дороге. Они помогают оставаться на связи, не испытывать жажду и быть готовым к неожиданностям.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Umbrella, map и подходящая одежда зависят от сезона и прогноза. Если ожидается дождь или холод, такие вещи делают поездку удобнее и спокойнее.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916240"/>
            <a:ext cx="3918900" cy="15502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путешественника на английском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фразы помогают в самых частых ситуациях в дороге.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простые, но очень практичные: они помогают спросить дорогу, купить билет и решить проблему без длинных объяснений.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Unit 9 Travelling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остановиться в поездке: отель и хостел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комнаты для 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заранее решают, нужен ли им single room или double room. Важны цена, удобство и тишина, а также Wi-Fi и безопасность. Если отель расположен рядом с нужными местами, поездка становится проще и приятнее для всей семьи.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на reception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приезжает в отель и подходит к reception, чтобы показать booking и получить room key card. На табло видно room number, а рядом — information о breakfast area. Такие детали помогают быстро ориентироваться в новом месте и чувствовать себя уверенно.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новом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check-in гости спускаются на завтрак и обсуждают план дня. Потом они берут карту города, проверяют номер комнаты и готовятся к прогулке. Хостел или отель выбирают по тому, насколько удобно жить рядом с транспортом и достопримечательностями.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путешествуют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поездок часто зависят от возраста, времени года и планов семьи. Для школьников особенно знакомы каникулы, экскурсии и поездки к родственникам.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путешествуют ради отдыха, но заметную долю составляют семейные и учебные поездки.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Unit 9 Travelling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безопасно в дороге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70696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под рукой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Паспорт, билеты и посадочный талон нужно держать в одном безопасном месте. Так их легче быстро найти, а риск потерять важные бумаги в дороге становится меньше.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7507" y="171133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полезно зарядить телефон и сохранить номера родителей, учителя или взрослых сопровождающих. Если возникнет вопрос или задержка, можно быстро попросить помощь.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90907" y="1694393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 адрес отеля, название города и место встречи группы. Карта или записка с адресом помогают не растеряться, если вокруг много людей и незнакомые указатели.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04310" y="1694381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без присмотра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сумку и другие вещи нельзя оставлять далеко от себя. В транспорте, на вокзале и в аэропорту важно следить за багажом и не отвлекаться на разговоры.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17724" y="1694368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 взрослые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незнакомом месте лучше идти вместе с группой и слушать взрослых. Если что-то кажется непонятным, нужно остановиться, посмотреть вокруг и попросить помощи у ответственного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транспорт для поездки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выбора: distance → money → travel time → comfort → luggage. Итог зависит от расстояния, бюджета и удобства.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разных видов поездок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транспорт в зависимости от цели, расстояния и бюджета. У каждого варианта есть свои сильные и слабые стороны.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удобный вариант не всегда самый быстрый: выбор зависит от маршрута, денег и того, что важнее в поездке.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Unit 9 Travelling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61567"/>
            <a:ext cx="244200" cy="217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 во время путешествий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 можно увидеть старинные вещи, картины и узнать, как жил город раньше. Такие места помогают понять культуру страны и запомнить новые английские слова.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подходят для спокойной прогулки, отдыха и фотографий. После долгой дороги это хорошее место, чтобы подышать воздухом и посмотреть на город без спешки.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памятники и старые здания делают путешествие более запоминающимся. Гид рассказывает, почему это famous place, а фото и postcard помогают сохранить впечатления.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 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sightseeing полезно слушать guide, смотреть по сторонам и делать фотографии. Так поездка становится не только интересной, но и полезной для изучения английского языка.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мосты, площади и узкие улицы часто становятся символами города. Во время экскурсии школьники могут сравнивать архитектуру и замечать, чем города отличаются друг от друга.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впечатления и дневник поездки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 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поездки можно записать название города, время выезда и интересные места. Такие заметки помогают потом легко вспомнить маршрут и рассказать о путешествии на английском.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удобно выписывать новые слова: hotel, ticket, luggage, platform. Потом их можно повторить дома и использовать в коротких рассказах о путешествии.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Camera, postcard и souvenirs напоминают о ярких моментах поездки. Фотографии помогают сохранить виды города, а открытки можно подписать простыми фразами для друзей и родственников.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прошлое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помогает тренировать Past Simple на коротких предложениях: We visited a museum. We saw a bridge. We took photos. Такие примеры легко понять и запомнить.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время года для путешествий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не только на настроение, но и на выбор одежды, маршрута и транспорта. Слова sunny, rainy, windy, warm и cold особенно полезны в описании поездки.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выглядит самым удобным временем для отдыха, а весна и осень хорошо подходят для экскурсий и коротких поездок.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Unit 9 Travelling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поездку удачной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поездка начинается с понятного маршрута: дата, транспорт, время выезда и место ночлега. Когда всё заранее известно, легче не спешить и ничего не забыть.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важно собрать паспорт, билеты, телефон, зарядку, воду и одежду по погоде. Если багаж собран правильно, в пути будет меньше лишних забот и остановок.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следить за рюкзаком, слушать взрослых и не отходить далеко от группы. В незнакомом месте помогают адрес отеля, карта и номер телефона родителей.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английские фразы делают поездку проще: They help at the airport, station and hotel. Нужно уметь спросить дорогу, цену и время посадки.
</a:t>
            </a:r>
            <a:endParaRPr lang="en-US" sz="892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новые слова, общение и знакомство с другой культурой делают путешествие запоминающимся. После поездки можно рассказать о ней одноклассникам и сравнить впечатления.
</a:t>
            </a:r>
            <a:endParaRPr lang="en-US" sz="8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Travelling: слова, которые помогают в дороге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Travelling учит говорить о транспорте, багаже, билетах, отеле и безопасности. Эти слова и фразы помогают понимать простые тексты, задавать вопросы и уверенно рассказывать о своих поездках.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2026-05-30T12:46:36Z</dcterms:created>
  <dcterms:modified xsi:type="dcterms:W3CDTF">2026-05-30T12:46:36Z</dcterms:modified>
</cp:coreProperties>
</file>