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Химическая организация клетки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жизни, объединяющая воду, белки, липиды, углеводы и нуклеиновые кислоты.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биохимии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Фридрих Вёлер синтезировал органику из неорганики, открыв сходство живого и неживого. Биохимия раскрыла молекулы клетки и их роли, показав общность химического состава всех живых организмов.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в клетке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около 70% массы клетки, обеспечивая растворение и транспорт важных веществ внутри клетки, что жизненно необходимо для её функции.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биохимических реакциях и поддерживает постоянство температуры и объёма клетки, что помогает сохранять её стабильность.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формирует среду, где располагаются макромолекулы, обеспечивая их структурную целостность и работу в клеточных процессах.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077223"/>
            <a:ext cx="4164900" cy="2946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элементы клетки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элементы, составляющие почти всю массу клетки, и их биологические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обеспечивают жизненные процессы и структуру клетки.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клеточной структуры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 клетке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играет ключевую роль в сокращении мышц и участвует в строительстве костей и зубов у животных.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необходим для активации ферментов и структурной стабилизации клеточных компонентов.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поддерживают осмотическое давление и кислотно-щелочной баланс, необходимый для нормального функционирования клетки.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и калия регулируют передачу нервных импульсов и участвуют в передаче сигналов между клетками.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быстрый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 фруктоза быстро обеспечивают клетку необходимой энергией, поддерживая жизнедеятельность и обмен веществ в клеточных структурах.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как запасы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гликоген служат запасными веществами, а целлюлоза формирует крепкие стенки растительных клеток, обеспечивая их устойчивость.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Гликопротеиды и гликолипиды в межклеточном взаимодействии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соединения участвуют в распознавании клеток и обеспечивают контакты между ними, влияя на иммунитет и тканевую организацию.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клетке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их функции в клетке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основную часть клеточных мембран, создавая барьер между внутренней и внешней средой клетки.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участвуют в синтезе важных биологических веществ, таких как гормоны и витамины, а также предотвращают чрезмерное испарение воды.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основным накопителем запасной энергии, которую клетка может использовать при необходимости.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поддержка: цитоскелет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образуют каркас клетки, придавая ей форму и обеспечивая устойчивость, что жизненно важно для сохранения целостности тканей.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ферментативных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процессы, необходимые для обмена веществ, превращая пищевые молекулы в энергию и строительные блоки.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Белки-гемоглобины переносят кислород, обеспечивая клетки необходимым для дыхания веществом, поддерживая жизнедеятельность.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защита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антитела обеспечивают контроль и защиту тела от вредных воздействий, поддерживая гомеостаз и иммунитет.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 в клетке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различных аминокислот соединяются в разные последовательности, создавая уникальные белки с разнообразными функциями и свойствами.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биохимия белков и молекулярная биология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разновидностей аминокислот формируют основу для огромного разнообразия белков и их функций в клетке.
</a:t>
            </a:r>
            <a:endParaRPr lang="en-US" sz="5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9871"/>
            <a:ext cx="4206300" cy="1329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нуклеиновых кислот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строение и функции двух ключевых нуклеиновых кислот — ДНК и РНК.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кодирует информацию, а РНК реализует её в клеточных процессах.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и коферментов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необходимы для нормального протекания обменных процессов и поддержания функций клетки, так как участвуют во многих биохимических реакциях и способствуют работе ферментов.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вызывает нарушение роста, замедление деления клеток и развитие различных заболеваний, влияя на общее состояние организма и его способность к восстановлению.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Коферменты, такие как НАД+, являются незаменимыми помощниками ферментов, усиливая каталитическую активность и обеспечивая эффективное течение биохимических процессов внутри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ускорители химических реакций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и роль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обладают высокой специфичностью, связываясь с определёнными субстратами для ускорения реакций. Они критически важны для обмена веществ, обеспечивая скорость, необходимую для жизнедеятельности.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ферментативную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зависит от внешних условий, таких как температура и pH. Неоптимальные параметры могут снизить эффективность и даже привести к разрушению ферментативных белков.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химических компонентов в клетке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состав отражает доминирующее значение воды и белков в клеточных процессах, обеспечивая структуру и функциональность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белки занимают основную часть массы клетки, подчёркивая их ключевую роль в поддержании жизнедеятельности.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биохимии,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организация мембран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встроен в мембрану, повышая её прочность и поддерживая гибкость, что важно для адаптации клетки к изменениям среды.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обеспечивает целостность клетки и способствует эффективному обмену веществ, поддерживая жизненно важные процессы.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 состоят из двойного слоя фосфолипидов, который создаёт барьер для водорастворимых веществ и обеспечивает избирательный транспорт.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выполняют функции каналов и рецепторов, регулируя движение молекул и восприятие сигналов из внешней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в нервной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и калия активно участвуют в передаче нервных импульсов, обеспечивая работу мышц и координацию движений. Их баланс критичен для правильной работы нервной системы.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Кальций: строитель костей и регулятор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входит в состав костей и зубов, а также регулирует сокращение мышц и свертываемость крови. Его уровень влияет на здоровье и работоспособность организма.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и электролиты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поддерживают водно-солевой баланс в клетках, регулируя осмотическое давление. Их недостаток или избыток может привести к нарушению клеточных процессов и ухудшению здоровья.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ионов и электролитов в жизнедеятельности клетки
</a:t>
            </a:r>
            <a:endParaRPr lang="en-US" sz="22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 распад молекул — метаболизм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синтез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построения сложных молекул из простых, например, синтез белков из аминокислот, необходим для роста и восстановления клеток.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происходит преобразование солнечной энергии в химическую, что обеспечивает питание сами и других организмов.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расщепление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молекул, таких как глюкоза, с освобождением энергии, которая нужна для жизненных процессов клетки.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АТФ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универсальным источником и переносчиком энергии, которая расходуется на все жизненно важные реакции внутри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комплексы клетки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отвечают за синтез белков, соединяя аминокислоты в определенной последовательности согласно генетической информации.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а лизосомы перерабатывают и утилизируют старые или поврежденные клеточные компоненты, обеспечивая клеточный гомеостаз.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макро- и микроэлементов в организме человека
</a:t>
            </a:r>
            <a:endParaRPr lang="en-US" sz="21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необходимы для структуры тканей, а микроэлементы — для ферментативной активности и гормональной регуляции.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макро- и микроэлементов критически важен для нормального функционирования организма и поддержания здоровья.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и исследования,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химической организации всех форм жизни
</a:t>
            </a:r>
            <a:endParaRPr lang="en-US" sz="238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клетки содержат одинаковые основные вещества: белки, липиды, углеводы и нуклеиновые кислоты, что свидетельствует о единстве биохимических основ жизни.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 сходно у различных организмов, а основные метаболические процессы происходят по универсальным путям, обеспечивая энергию и синтез веществ.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подтверждают общее происхождение жизни и универсальность клеточной химии, объединяющей разные формы живых существ.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понимания химии клетки для науки и здоровья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организация клетки раскрывает фундаментальные принципы жизни, даёт ключи к развитию медицины и биотехнологий, помогая создавать эффективные методы лечения и улучшения здоровья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2026-05-09T07:12:44Z</dcterms:created>
  <dcterms:modified xsi:type="dcterms:W3CDTF">2026-05-09T07:12:44Z</dcterms:modified>
</cp:coreProperties>
</file>