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Востока: политическая история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Традиция, империи, колониализм и реформы сформировали разные модели власти.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политическая история Востока важна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тема о том, как разные общества Востока строили власть, проходили через империи, колониальное давление и национальные реформы, выбирая собственные пути к модернизации.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понятия «Восток»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 объединяет территории, где особенно заметны наследие Османской империи, влияние ислама и борьба за контроль над стратегическими путями, ресурсами и государственными границами.
</a:t>
            </a:r>
            <a:endParaRPr lang="en-US" sz="998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 — пространство крупных империй, колониального господства и позднего национального строительства, где политические изменения тесно связаны с религией, языками и социальной иерархией.
</a:t>
            </a:r>
            <a:endParaRPr lang="en-US" sz="1002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отличается сильными государственными традициями, опытом революций и реформ, а также особой ролью бюрократии, армии и идеологии в политической модернизации.
</a:t>
            </a:r>
            <a:endParaRPr lang="en-US" sz="1095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эти регионы объединяют имперское наследие, поздняя модернизация, внешнее давление и устойчиво высокая роль государства в общественной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политическую историю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5600" y="1120225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определить, кто и на каком основании обладает властью: династия, партия, армия, революционное движение или избранные институты. От этого зависит форма режима и его устойчивость.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465600" y="1819713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рассматривают, как работает государство: какие есть законы, чиновничество, суд, армия и система управления территориями. Именно институты показывают, насколько власть способна действовать на практике.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465600" y="2519201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идеи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уделяют идеям, которые оправдывают порядок: монархия, национализм, социализм, исламизм или реформизм. Идеология помогает власти объяснять свои цели и привлекать сторонников.
</a:t>
            </a:r>
            <a:endParaRPr lang="en-US" sz="1034" dirty="0"/>
          </a:p>
        </p:txBody>
      </p:sp>
      <p:sp>
        <p:nvSpPr>
          <p:cNvPr id="13" name="Text 5"/>
          <p:cNvSpPr txBox="1"/>
          <p:nvPr/>
        </p:nvSpPr>
        <p:spPr>
          <a:xfrm>
            <a:off x="465600" y="3218694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режимов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история изучает также способы перехода власти: реформы, перевороты, революции, распад империй и выборы. Для Востока это особенно важно из-за частых кризисов легитимности.
</a:t>
            </a:r>
            <a:endParaRPr lang="en-US" sz="1034" dirty="0"/>
          </a:p>
        </p:txBody>
      </p:sp>
      <p:sp>
        <p:nvSpPr>
          <p:cNvPr id="14" name="Text 6"/>
          <p:cNvSpPr txBox="1"/>
          <p:nvPr/>
        </p:nvSpPr>
        <p:spPr>
          <a:xfrm>
            <a:off x="465600" y="3918184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необходимо учитывать внешние силы, потому что на Востоке границы, войны и союзы нередко менялись под влиянием колониальных держав и мировых конфликтов.
</a:t>
            </a:r>
            <a:endParaRPr lang="en-US" sz="10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империи и легитимность власти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держались на династии, придворной иерархии и разветвлённой администрации. Правитель считался гарантом порядка, а подданные ожидали от него защиты, справедливого суда и сохранения стабильности.
</a:t>
            </a:r>
            <a:endParaRPr lang="en-US" sz="1064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легитимность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оправдание власти усиливало её авторитет: правитель мог представляться защитником веры, хранителем закона или избранным носителем высшей миссии. Это делало власть более устойчивой, чем простая сила.
</a:t>
            </a:r>
            <a:endParaRPr lang="en-US" sz="1064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пространством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территории был не менее важен, чем символы статуса. Сбор налогов, управление городами и удержание провинций показывали, насколько государство способно сохранять единство огромных пространств.
</a:t>
            </a:r>
            <a:endParaRPr lang="en-US" sz="1064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империя, государство Сефевидов и империя Великих Моголов демонстрируют, что политическая прочность строилась не на выборах, а на традиции, порядке и способности удерживать многообразное население.
</a:t>
            </a:r>
            <a:endParaRPr lang="en-US" sz="106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раздела Британской Индии стал символом распада колониального порядка.
</a:t>
            </a:r>
            <a:endParaRPr lang="en-US" sz="2372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субконтинент оказался разделён в 1947 году; этот рубеж показал, как колониальные границы превращались в новые политические конфликты.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30275"/>
            <a:ext cx="257400" cy="22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41715"/>
            <a:ext cx="257400" cy="2059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возглавлял антиколониальную борьбу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Интеллигенция формулировала язык национального освобождения: через газеты, университеты и общественные дебаты она превращала разрозненное недовольство в программу политического самоопределения.
</a:t>
            </a:r>
            <a:endParaRPr lang="en-US" sz="1034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лидеры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элиты соединяли экономические ресурсы с политическими амбициями. Они создавали организации, финансировали движения и искали способы ограничить власть колониальной администрации без полного разрыва с современными институтами.
</a:t>
            </a:r>
            <a:endParaRPr lang="en-US" sz="939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нередко становилась школой дисциплины и национального единства. Военные кадры участвовали в переворотах, поддерживали реформаторов и помогали быстро централизовать власть после ухода колонизаторов.
</a:t>
            </a:r>
            <a:endParaRPr lang="en-US" sz="1034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мобилизация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партии связывали национализм с мобилизацией широких слоёв населения. Через митинги, выборы и профсоюзы они превращали борьбу за независимость в устойчивое политическое движение.
</a:t>
            </a:r>
            <a:endParaRPr lang="en-US" sz="10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и реформы: догоняющее развитие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44240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реформа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шагом обычно становилось создание новой армии, способной защитить государство и обеспечить внутренний порядок. Без военной силы реформы часто оставались только декларацией.
</a:t>
            </a:r>
            <a:endParaRPr lang="en-US" sz="947" dirty="0"/>
          </a:p>
        </p:txBody>
      </p:sp>
      <p:sp>
        <p:nvSpPr>
          <p:cNvPr id="13" name="Text 3"/>
          <p:cNvSpPr txBox="1"/>
          <p:nvPr/>
        </p:nvSpPr>
        <p:spPr>
          <a:xfrm>
            <a:off x="1944586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кадры
</a:t>
            </a:r>
            <a:pPr algn="l" indent="0" marL="0">
              <a:lnSpc>
                <a:spcPct val="115000"/>
              </a:lnSpc>
              <a:buNone/>
            </a:pPr>
            <a:r>
              <a:rPr lang="en-US" sz="1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развивались школа, университет и подготовка чиновников. Образование должно было сформировать кадры для управления страной и одновременно воспитать новое представление о гражданине.
</a:t>
            </a:r>
            <a:endParaRPr lang="en-US" sz="947" dirty="0"/>
          </a:p>
        </p:txBody>
      </p:sp>
      <p:sp>
        <p:nvSpPr>
          <p:cNvPr id="14" name="Text 4"/>
          <p:cNvSpPr txBox="1"/>
          <p:nvPr/>
        </p:nvSpPr>
        <p:spPr>
          <a:xfrm>
            <a:off x="3709170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Бюрократия расширяла возможности центра: перепись населения, налоги, суды и статистика делали государство более управляемым. Так укреплялась вертикаль власти и контроль над регионами.
</a:t>
            </a:r>
            <a:endParaRPr lang="en-US" sz="955" dirty="0"/>
          </a:p>
        </p:txBody>
      </p:sp>
      <p:sp>
        <p:nvSpPr>
          <p:cNvPr id="15" name="Text 5"/>
          <p:cNvSpPr txBox="1"/>
          <p:nvPr/>
        </p:nvSpPr>
        <p:spPr>
          <a:xfrm>
            <a:off x="5473755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транспорт ускоряли интеграцию территории. Железные дороги, порты и фабрики связывали рынки, но также усиливали зависимость от внешних технологий и капитала.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238335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традиции и новизны
</a:t>
            </a:r>
            <a:pPr algn="l" indent="0" marL="0">
              <a:lnSpc>
                <a:spcPct val="115000"/>
              </a:lnSpc>
              <a:buNone/>
            </a:pPr>
            <a:r>
              <a:rPr lang="en-US" sz="1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реформы вызывали сопротивление старых элит и спор о том, что заимствовать у Европы, а что сохранить из собственной традиции. Поэтому модернизация шла через конфликты и компромиссы.
</a:t>
            </a:r>
            <a:endParaRPr lang="en-US" sz="9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религиозного фактора в политике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Легитимность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часто служила источником политической легитимности: власть опиралась на священные тексты, авторитет духовенства и представление о моральном порядке, который государство обязано охранять.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и школа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религиозные нормы влияли на право и систему образования. Споры о семейном праве, школьных программах и публичной морали становились частью борьбы за направление реформ.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оппозиции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религия превращалась в язык протеста, она помогала объединять людей против авторитарной власти, социального неравенства или внешнего влияния. Так возникали мощные движения сопротивления.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и 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 религии особенно заметна в отношениях государства и духовенства: от их союза зависели стабильность режима, массовая поддержка и границы допустимых изменений.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6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символом перехода к однопартийному государству в Китае.
</a:t>
            </a:r>
            <a:endParaRPr lang="en-US" sz="2386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закрепил однопартийную модель, в которой политический контроль сочетался с мобилизацией общества и курсом на быстрое преобразование страны.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смены власти на Востоке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смены власти в странах Востока: от реформ и революций до распада империй и длительной политической перестройки.
</a:t>
            </a:r>
            <a:endParaRPr lang="en-US" sz="10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в эти годы холодная война задавала правила региональной политики.
</a:t>
            </a:r>
            <a:endParaRPr lang="en-US" sz="2372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сделал регион ключевой ареной внешнего давления: помощь, оружие и союзы часто определяли не только политику, но и устойчивость режимов.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холодной войны, общепринятая датировка.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855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1947–1991
</a:t>
            </a:r>
            <a:endParaRPr lang="en-US" sz="6855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OPEC Annual Statistical Bulletin 2023; доли округлены по данным о доказанных запасах нефти.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Нефтяной фактор и экономическая политика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доходы усиливали государство как главного распределителя ресурсов: через бюджет власть финансировала социальные обязательства, силовой аппарат и крупные инфраструктурные проекты.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нефтяная база, тем сильнее роль государства и больше возможностей для перераспределения доходов без расширения политического участия.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Турция: государство как двигатель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Ататюрка превратили Турцию в республику с акцентом на светские институты, единое право и модернизацию образования. Это не отменило споров о месте традиции, но задало новую политическую рамку, где государство стремилось контролировать общественную перестройку.
</a:t>
            </a:r>
            <a:endParaRPr lang="en-US" sz="930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Иран: от реформ к революции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Иране модернизация долго шла через монархию и усиление центральной власти, однако социальные противоречия накапливались вокруг неравенства, политического контроля и религиозного вопроса. Революция 1979 года изменила саму основу легитимности и вывела на первый план новую модель власти.
</a:t>
            </a:r>
            <a:endParaRPr lang="en-US" sz="943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линии модернизации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этих стран показывает два разных способа догоняющего развития. В одном случае модернизация опиралась на секуляризацию, в другом — на сочетание традиции, монархии и революционного разрыва, что особенно заметно в символах власти и роли общества.
</a:t>
            </a:r>
            <a:endParaRPr lang="en-US" sz="994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модернизации в двух странах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власть в Египте и арабском мире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 новый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деколонизации Египет стал символом новой арабской государственности: армия, бюрократия и партии взяли на себя задачу быстрого строительства сильного центра. Реформы сопровождались обещанием социальной справедливости и национального суверенитета.
</a:t>
            </a:r>
            <a:endParaRPr lang="en-US" sz="889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как язык легитимности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национализм объединил идею независимости, модернизации и региональной солидарности. Он помогал мобилизовать общество, но нередко усиливал однопартийность и сокращал пространство для политической конкуренции.
</a:t>
            </a:r>
            <a:endParaRPr lang="en-US" sz="889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государство — сильные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региона государство расширяло контроль над экономикой, образованием и средствами массовой информации. Это укрепляло управляемость, но делало власть особенно уязвимой к кризисам доверия и ожиданий общества.
</a:t>
            </a:r>
            <a:endParaRPr lang="en-US" sz="889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протестам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на первый план вышли протесты, связанные с безработицей, неравенством и дефицитом представительства. Кризис легитимности показал, что социальные реформы не всегда превращаются в устойчивую политическую стабильность.
</a:t>
            </a:r>
            <a:endParaRPr lang="en-US" sz="8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демократия в многообразном обществе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1947 года Индия выстроила политическую систему вокруг конституции, парламента и регулярных выборов. Это позволило соединить демократические процедуры с управлением огромной и крайне разнородной страной.
</a:t>
            </a:r>
            <a:endParaRPr lang="en-US" sz="1064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центра и 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Федерализм стал способом удержать баланс между регионами, языками и религиями. Передача части полномочий штатам снизила риск распада, хотя не сняла всех конфликтов вокруг центра и периферии.
</a:t>
            </a:r>
            <a:endParaRPr lang="en-US" sz="1064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общество — сложная политика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Партийная конкуренция опиралась не только на идеологию, но и на социальные коалиции, кастовые и региональные интересы. Поэтому политика в Индии всегда была многослойной и требовала компромиссов.
</a:t>
            </a:r>
            <a:endParaRPr lang="en-US" sz="1064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в условиях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Южной Азии показывает, что демократия может сохраняться даже при сильных внутренних противоречиях. Ее устойчивость обеспечивают институты, правовые процедуры и привычка общества к выбору власти.
</a:t>
            </a:r>
            <a:endParaRPr lang="en-US" sz="10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Китай совместил революцию и реформы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42403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разрыв
</a:t>
            </a:r>
            <a:pPr algn="l" indent="0" marL="0">
              <a:lnSpc>
                <a:spcPct val="115000"/>
              </a:lnSpc>
              <a:buNone/>
            </a:pPr>
            <a:r>
              <a:rPr lang="en-US" sz="21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революция завершила длительный кризис старого порядка и привела к созданию новой политической системы. Власть опиралась на массовую мобилизацию, партийную дисциплину и представление о государстве как о главном инструменте преобразований.
</a:t>
            </a:r>
            <a:endParaRPr lang="en-US" sz="930" dirty="0"/>
          </a:p>
        </p:txBody>
      </p:sp>
      <p:sp>
        <p:nvSpPr>
          <p:cNvPr id="12" name="Text 3"/>
          <p:cNvSpPr txBox="1"/>
          <p:nvPr/>
        </p:nvSpPr>
        <p:spPr>
          <a:xfrm>
            <a:off x="2388183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2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преобразования и перераспределение ресурсов изменили отношения в деревне и усилили контроль центра. Это помогло новой власти закрепиться, но также сделало политическую систему крайне жестко организованной.
</a:t>
            </a:r>
            <a:endParaRPr lang="en-US" sz="994" dirty="0"/>
          </a:p>
        </p:txBody>
      </p:sp>
      <p:sp>
        <p:nvSpPr>
          <p:cNvPr id="13" name="Text 4"/>
          <p:cNvSpPr txBox="1"/>
          <p:nvPr/>
        </p:nvSpPr>
        <p:spPr>
          <a:xfrm>
            <a:off x="4596415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политический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2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Однопартийная модель обеспечила высокий уровень управляемости и единый курс развития. Вместе с тем она ограничила политическую конкуренцию и связала легитимность власти с успехами государства.
</a:t>
            </a:r>
            <a:endParaRPr lang="en-US" sz="1045" dirty="0"/>
          </a:p>
        </p:txBody>
      </p:sp>
      <p:sp>
        <p:nvSpPr>
          <p:cNvPr id="14" name="Text 5"/>
          <p:cNvSpPr txBox="1"/>
          <p:nvPr/>
        </p:nvSpPr>
        <p:spPr>
          <a:xfrm>
            <a:off x="6804646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без смены режима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экономические реформы расширили пространство рынка, но не привели к либерализации политической системы. Так возникла модель, где хозяйственные перемены идут быстрее, чем институциональная открытость.
</a:t>
            </a:r>
            <a:endParaRPr lang="en-US" sz="102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траекторий стран Востока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общие черты политического развития и ключевые различия между странами Востока на примере четырех крупных кейсов.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модернизация была поздней и конфликтной, но итоговые модели власти оказались разными: от демократии до революционного и партийного государства.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исторический обзор по темам слайда.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 по Freedom House 2024 и The Economist Intelligence Unit 2023; данные приведены для наглядного сравнения.
</a:t>
            </a:r>
            <a:endParaRPr lang="en-US" sz="72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тенденции: власть, реформы, протесты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протестной активности связан не только с политикой, но и с демографией: в странах региона молодое население чаще требует рабочих мест, представительства и более открытой публичной сферы.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остается политически неоднородным: авторитарные и гибридные модели доминируют, а протесты чаще возникают там, где ожидания общества опережают реформы.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вывод: разные пути к современности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история стран Востока показывает, что модернизация никогда не была простым копированием чужой модели. Итоги определяли традиция, внешнее давление, сила государства и способность общества добиваться перемен.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2026-07-26T01:18:04Z</dcterms:created>
  <dcterms:modified xsi:type="dcterms:W3CDTF">2026-07-26T01:18:04Z</dcterms:modified>
</cp:coreProperties>
</file>