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темы: поведение, размножение, развитие и происхождение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класс позвоночных с уникальными чертами и разнообразными видами.
</a:t>
            </a:r>
            <a:endParaRPr lang="en-US" sz="2532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млекопитающие и 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теплокровные животные с шерстью и молоком для детёнышей. Они освоили все среды обитания и играют ключевую роль в природе, от крошечной мыши до огромного синего кита.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млекопитающих: основные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характеризуются заботой о потомстве и способностью обучаться через опыт, что помогает адаптироваться к изменениям и сохранять навыки выживания.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головной мозг и развитая нервная система обеспечивают сложное поведение, в том числе социальные взаимодействия и решение проблем в окружающей среде.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отличаются по образу жизни: одиночные виды, стада и семейные группы приспособлены к разным условиям обитания и охоте.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социального общения у млекопитающих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живут в больших семьях, где главенствует самка — матриарх. Она руководит стадом, передает знания молодым и помогает защищать детёнышей от опасностей.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Матриархальные стада слонов: сила и поддержка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волков существует четкая структура семьи с вожаком и подчинёнными. Такой порядок помогает координировать охоту и заботиться о потомстве, улучшая шансы на выживание.
</a:t>
            </a:r>
            <a:endParaRPr lang="en-US" sz="85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 стаях волков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объединяются в сложные группы с разными социальными ролями. Игра и общение помогают молодым освоить навыки, важные для жизни в обществе и защиты от хищников.
</a:t>
            </a:r>
            <a:endParaRPr lang="en-US" sz="85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Многослойные сообщества обезьян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поведения млекопитающих, обеспечивающие выживание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навыки проявляются у хищников, например волков и тигров, которые применяют стратегию выслеживания и преследования добычи.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занимаются пастьбой, как кролики используют траву, а другие, например выдры, ловят рыбу, используя ловкость и острое зрение в 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млекопитающие применяют разные стратегии: бегство (заяц), маскировку (белка-летяга), а также коллективную оборону в группах, как у зебр.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пищи практикуют медведи, использующие разнообразные источники, включая растения, ягоды и мелких животных, адаптируясь к сезону и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738439"/>
            <a:ext cx="4663800" cy="16666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размножения у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различные подходы к развитию плода, заботе о потомстве и примеры животных в трёх основных группах млекопитающих.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размножения млекопитающих определяет степень защиты и развития потомства, влияя на их выживаемость.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 млекопитающих
</a:t>
            </a:r>
            <a:endParaRPr lang="en-US" sz="264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Ухаживание и выбор партнёра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привлекают партнёров с помощью особых ритуалов: звуков, движений или внешних признаков, например грива у льва.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1912788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Спаривание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соединение самца и самки для передачи генов, что запускает процесс беременности у самки.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588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варьируется от 21 дня у мыши до почти двух лет у слона, что влияет на развитие плода.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879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потомства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детёнышей на свет, которые могут быть либо сразу активными, либо требующими длительной заботы.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28925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потомством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и иногда самцы заботятся о детёнышах, обеспечивая их питанием и защитой до самостоятельности.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на примере различных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стаде слонов заботятся о детёнышах не только родители, но и другие родственники. Такая коллективная опека повышает шансы малышей на выживание в дикой природе.
</a:t>
            </a:r>
            <a:endParaRPr lang="en-US" sz="688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поддержка семьи у слонов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носит своего малыша на спине целыми месяцами, обеспечивая тепло и защиту в период раннего развития и обучения.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Мать-коала и уникальный способ ухода
</a:t>
            </a:r>
            <a:endParaRPr lang="en-US" sz="965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грызуны, например мыши, сами полностью ухаживают за потомством, кормят и защищают их от опасностей одиночно.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мать у грызунов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заботы о потомстве у разных млекопитающих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молочных желёз и молока в развитии потомства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обеспечивает большое количество антител и витаминов, которые помогают молодым млекопитающим быстрее адаптироваться к окружающей среде.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— отличительная черта млекопитающих, предоставляющая детёнышам ценные питательные вещества для роста и укрепления иммунитета.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молока варьируется у разных видов, что соответствует потребностям малышей: у тюленей оно особенно жирное, у зайцев — более водянистое.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беременности у разных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беременности зависит от размера и особенностей вида, влияя на развитие и жизнеспособность потомства после рождения.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животное, тем дольше происходит вынашивание, что обеспечивает более зрелое состояние новорождённых.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поведенческие изменения в развитии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Новорождённые антелопы способны стоять и быстро уходить от хищников спустя несколько часов после рождения, что важно для их выживания в дикой природе.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Котята и щенки рождаются слепыми и беспомощными, нуждаются в длительном уходе, пока органы чувств и двигательные навыки не станут полноценными.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недели жизни молодые млекопитающие развивают зрение, слух и обоняние, а также учатся находить пищу и защищаться от угроз.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развития зависят от экологии вида: обитатели открытых пространств быстрее достигают самостоятельности, тогда как обитатели закрытых укрытий развиваются медленнее.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млекопитающих: эволюционный этап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2300" y="104748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Триасовый период (около 220 млн лет назад)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звероподобных пресмыкающихся — терапсид, предков современных млекопитающих, на фоне доминирования динозавров.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546950" y="1968897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млекопитающие ведут скрытный ночной образ жизни, адаптируясь к условиям с хищниками и изменчивым климатом.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2225" y="2966799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Мел-палеогеновый переход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динозавров открыло новые экологические ниши, что стимулировало рост и разнообразие млекопитающих видов.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46950" y="392267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освоили разнообразные среды обитания, развили сложное поведение и приспособления для жизни на всех континентах.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новшества: шерсть, молочные железы, теплокровность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шерсти и теплокровности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служит изоляцией, сохраняя тепло тела в холодных условиях. Теплокровность обеспечивает стабильную температуру, поддерживая жизнедеятельность независимо от внешней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молочных желез в выживании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позволяют кормить детёнышей полноценным питанием, богатым питательными веществами и иммунными факторами, обеспечивая выживаемость на ранних этапах жизни.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11559"/>
            <a:ext cx="4339200" cy="2331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млекопитающих, птиц и рептилий по ключевым признакам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признаки трех классов животных, подчеркивающие их отличия и адаптивные особенности.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выделяются сложной организацией, теплокровностью и развитой заботой о потомстве, что отличает их от птиц и рептилий.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энциклопедия биологии, 2022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различным средам обитания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подкожный жир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белых медведей слой жира сохраняет тепло тела при низких температурах Арктики, защищая от сильного холода и ветров.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Кожистые крылья летучих мышей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летучим мышам эффективно перемещаться в воздухе, добывать пищу ночью и избегать хищников в различных экосистемах.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лапы крота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Копательные конечности помогают копать сложные системы подземных тоннелей, обеспечивая безопасность и поиск пищи под землёй.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водной среде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тюлени имеют обтекаемое тело, позволяющее быстро плавать и охотиться в водной среде и успешно конкурировать за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необычные виды млекопитающих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яйцекладущий млекопитающий с клювом, напоминающим утку, покрыт шерстью. Он обитает в Австралии и комбинирует признаки рептилий и млекопитающих, что делает его природным феноменом.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утконоса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покрыта острыми иголками и также откладывает яйца. Она обитает в Австралии и является важным элементом биоразнообразия, сохраняя древние эволюционные черты.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— колючий загадочный обитатель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мирового биоразнообразия,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млекопитающих по континентам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 зависит от климата, растительности и географической изоляции, формировавшихся в течение миллионов лет.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Африки, Азии и Южной Америки обладают самым высоким разнообразием млекопитающих.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млекопитающих в природе и жизни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регулируют численность других животных, поддерживая экосистемный баланс и предотвращая вырождение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через потребление и перенос способствует восстановлению лесов и поддержанию разнообразия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виды обеспечивают человека продуктами питания, шерстью и помогают в сельском хозяйстве, что делает их жизненно важными для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млекопитающих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млекопитающих раскрывает важные биологические закономерности и помогает сохранить природу для будущих поколений через рациональное взаимодействие.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2026-05-08T22:23:01Z</dcterms:created>
  <dcterms:modified xsi:type="dcterms:W3CDTF">2026-05-08T22:23:01Z</dcterms:modified>
</cp:coreProperties>
</file>