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США: два похожих и разных мира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ценности, разные институты и привычки.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Сравнение, которое помогает увидеть разницу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сравним Европу как совокупность государств и США как единую федерацию — по территории, власти, экономике, социальной сфере, культуре, образованию и внешней политике.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способ увидеть различие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карте выглядит как плотная мозаика стран, границы которых часто проходят совсем рядом с крупными городами. Именно поэтому политическая карта здесь важнее, чем просто физическая география.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страна, большой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занимают одну большую территорию на континенте и воспринимаются как единое государство. На карте это особенно заметно: океаны, соседи и внутренние расстояния подчёркивают масштаб страны.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карт показывает не только размер, но и способ организации пространства. В Европе соседство стран влияет на политику, а в США единые институты связывают огромную территорию в одно целое.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исторической раздробленности к современным союзам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 раннее Новое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складывался из королевств, империй, республик и городов-государств. Политическая раздробленность стала одной из главных черт европейской истории.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 современность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Европа пережила войны и затем усилила интеграцию, а США укрепили федеральные институты и стали глобальным центром влияния.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 федерация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возникли как бывшие колонии и оформили государство Конституцией 1787 года. С самого начала страна строилась как федерация с разделением властей.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формирование власти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модель чаще опирается на парламентское большинство, а американская — на отдельный мандат президента и баланс ветвей власти.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граждане входят в политику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европейских стран избирательная борьба строится вокруг нескольких партий, а после голосования нередко создаются коалиции. Это делает компромисс обязательной частью политики.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доминирующие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политическое пространство чаще концентрируется вокруг двух крупных партий. Это упрощает выбор, но усиливает поляризацию и борьбу за ключевые штаты.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 зависит не только от интереса к кампании, но и от того, насколько удобно зарегистрироваться и проголосовать. Поэтому правила участия заметно влияют на результат.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институтам определяет, воспринимают ли граждане выборы как реальный механизм влияния. Там, где доверие выше, участие обычно устойчивее и 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нормы к защите прав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права и свободы закрепляются в конституции и основных законах. Именно они задают рамку, в которой государство не может действовать произвольно.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важную роль начинают играть международные и национальные суды. В Европе значимы Европейская конвенция и национальные конституционные суды, в США — Верховный суд.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споры чаще всего касаются свободы слова, равенства перед законом и неприкосновенности частной жизни. Эти вопросы постоянно проверяют границы допустимого.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правовая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похожи тем, что права не остаются только на бумаге: их содержание формируется через решения судов и общественные дебаты.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в сравнении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Секторная структура показывает разный баланс между рынком, промышленностью и регулированием в двух экономических моделях.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сильнее ассоциируются с рынком и платформенными секторами, Европа — с промышленностью и более заметной ролью государства.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аналитика по структуре экономики США и Европы; условная сравнительная схема
</a:t>
            </a:r>
            <a:endParaRPr lang="en-US" sz="8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235933"/>
            <a:ext cx="4865100" cy="994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социальных моделей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организована поддержка человека в повседневной жизни и в кризисных ситуациях.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модель обычно сильнее защищает от рисков, а американская чаще переносит ответственность на гражданина и рынок.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социальным моделям Европы и США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 меняет возрастную структуру и усиливает споры о семье, миграции и социальной политике.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2022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ребёнка на женщину — это уровень рождаемости в Европейском союзе в 2022 году.
</a:t>
            </a:r>
            <a:endParaRPr lang="en-US" sz="23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въезда к интеграции: разные маршруты в Европе и США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типичного пути мигранта в европейской и американской системах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в образовании и научной среде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содержание программ, экзамены и стоимость обучения заметно различаются между странами, поэтому путь от школы к университету зависит от национальных правил и традиций.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Кампусная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сильна модель колледжей и кампусов: обучение часто дороже, но студенты получают широкий выбор дисциплин, клубов и исследовательских возможностей на одном 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STEM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Европе, и в США особое значение имеют STEM-направления, лаборатории и прикладные исследования, тесно связанные с бизнесом и государственными грантами.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мобильность остаётся важной частью образования: обмены, стажировки и совместные программы помогают студентам сравнивать стандарты и строить академическую карьеру.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Европейском союзе 24 официальных языка: это хорошо показывает, почему повседневная культура здесь строится на разнообразии, а не на едином стандарте.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(официальные языки ЕС)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официальных языка в ЕС подчёркивают культурную многослойность региона.
</a:t>
            </a:r>
            <a:endParaRPr lang="en-US" sz="23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исследования и разработки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технологической сфере важно не только количество компаний, но и то, как быстро идеи переходят из университетов в рынок через стартапы, гранты и промышленное применение.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показывают более высокий уровень расходов на исследования и разработки, а Европа отстаёт не критически, но чаще делает ставку на прикладную и промышленную модернизацию.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Main Science and Technology Indicators; Eurostat, 2022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ежедневная мобильность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транспортная инфраструктура влияет на ритм города и выбор повседневных маршрутов.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среда чаще поддерживает общественный транспорт и компактные маршруты, тогда как американская модель сильнее зависит от автомобиля и пригородов.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городским моделям и транспортным системам Европы и США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и США действуют на мировой арене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Координация в 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действуют через ЕС и НАТО, поэтому их дипломатия чаще строится на согласовании позиций, общих санкционных решениях и поиске баланса между единством и суверенитетом.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Единый центр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выступают как единый актор: у них одна внешнеполитическая линия, собственная армия, сеть союзов и возможность быстро принимать решения на федеральном уровне.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Общие правила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задают правила торговли, безопасности и гуманитарного сотрудничества, но реальные приоритеты всё равно определяются национальными интересами и внутренней политикой.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Широкая повестка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обеих сторон внешняя политика связана не только с войной и союзами, но и с энергетикой, миграцией, технологиями и конкуренцией за влияние.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норме: путь правила в двух системах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в Европе и США правило проходит путь от обсуждения до контроля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гражданского участия в Европе и США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сообщества часто запускают проекты сами: помогают школам, собирают средства, организуют уборки парков и участвуют в жизни района без ожидания указаний сверху.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университетские инициативы учат публичной ответственности: учащиеся обсуждают проблемы, проводят акции и видят, что гражданское участие начинается с малого.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особенно заметна традиция частной филантропии, а в Европе — роль муниципалитетов и общественных организаций; в обоих случаях важна опора на инициативу снизу.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кампании, благотворительные забеги и локальные сборы показывают, что участие граждан связано не только с политикой, но и с повседневной солидарностью.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часто упрощают, когда говорят о Европе и США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не является одной страной: у неё разные языки, законы и политические системы, поэтому сравнивать её с США нужно как регион и государство, а не как два одинаковых объекта.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это не только Голливуд, небоскрёбы и Кремниевая долина: страна включает сельские территории, малые города, разные регионы и серьёзные внутренние различия.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единого шаблона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нет единой социальной модели: шведский, французский и южноевропейский подходы к поддержке граждан заметно отличаются по налогам, льготам и роли государства.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стереотипов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Европа, и США гораздо сложнее политических клише: в обеих системах есть конкуренция идей, сильные институты и заметное культурное разнообразие внутри 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пути, одна логика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США опираются на общие принципы демократии, права и рынка, но по-разному распределяют власть, строят социальную поддержку и организуют повседневную жизнь. Их различия — это результат истории, а не повод для простых оценок.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2026-07-26T15:15:39Z</dcterms:created>
  <dcterms:modified xsi:type="dcterms:W3CDTF">2026-07-26T15:15:39Z</dcterms:modified>
</cp:coreProperties>
</file>