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Западная Африка: два больших региона континента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региона, две природные и культурные картины Африки.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карте искать эти регионы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лежит у Средиземного моря и Сахары, а Западная — у Атлантики. У них разные климат, языки и занятия людей, но общая историческая связь через торговлю и передвижение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определяет, где возможны жизнь, земледелие и города.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географические справочные данные о пустыне Сахара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такую площадь занимает Сахара — главная природная особенность региона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9,2 млн км²
</a:t>
            </a:r>
            <a:endParaRPr lang="en-US" sz="60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Западной Африки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Западной Африки занимает Сахель — узкая переходная полоса между пустыней и более влажными территориями. Здесь осадков мало, а земледелие и выпас скота зависят от сезона дождей.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Нигер, Сенегал и Вольта дают воду, служат путями сообщения и помогают орошать поля. Вдоль рек чаще всего возникают поселения, рынки и крупные сельскохозяйственные районы.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опора жизни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Сахеля распространены саванны. Высокие травы и редкие деревья создают условия для выращивания проса, сорго, хлопка и содержания скота на больших открытых пространствах.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Гвинейскому заливу климат становится влажнее, поэтому появляются тропические леса. Здесь больше рек, больше растительности и лучше условия для круглогодичного земледелия.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Северной и Западной Африки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природных и общественных особенностей двух регионов.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Север и более влажный Запад развиваются по-разному: это влияет на расселение людей, хозяйство и роль городов.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карты; материалы ООН по регионам Африки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помогает понять, где сосредоточены крупные рынки труда, города и транспортные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заметно опережает остальные страны по численности населения, а Египет также входит в число крупнейших по населению стран Африки.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караванов к морской торговле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истории транссахарской и прибрежной торговли в Северной и Западной Африке.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и культурные центры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Африке укрепилось государство Гана, а затем начали усиливаться Мали и Сонгай. Эти государства получали доходы от торговли золотом и солью.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VIII–XIII века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стал известным центром учёности, книг и переписывания рукописей. Здесь развивались образование и обмен знаниями между учёными разных стран.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и города Магриба сохранили значение портов, ремесленных центров и узлов международной торговли на Средиземном море.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развивались Древний Египет и Карфаген. Они контролировали важные пути, морскую торговлю и связи между Африкой, Азией и Европой.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языки населения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ислам играет главную роль в общественной жизни, а арабский язык широко используется в образовании, СМИ, государственном управлении и повседневном общении.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 Северной Африке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официальными языками люди говорят на десятках местных языков. Это отражает богатый состав народов и тесную связь языка с культурой и историей региона.
</a:t>
            </a:r>
            <a:endParaRPr lang="en-US" sz="94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 английский языки сохраняют большое значение во многих странах Западной Африки. Они используются в школе, официальных документах, новостях и международных контактах.
</a:t>
            </a:r>
            <a:endParaRPr lang="en-US" sz="917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языки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Африке ислам также очень распространён, но рядом с ним существуют христианство и местные традиционные верования. Это делает религиозную картину региона особенно разнообразной.
</a:t>
            </a:r>
            <a:endParaRPr lang="en-US" sz="908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 Запада
</a:t>
            </a:r>
            <a:endParaRPr lang="en-US" sz="8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и отрасли хозяйства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школьным географическим картам и региональным обзорам ООН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 опирается на природные ресурсы, выгодное положение у моря и труд людей в сельской местности и городах.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сильнее связана с энергетикой и услугами, а Западная Африка — с сельским хозяйством, добычей сырья и морской торговлей.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88336"/>
            <a:ext cx="4843800" cy="23079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и столицы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карты и географические справочники.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столицы крупнейших стран Северной и Западной Африки и их роль как административных центров.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обычно сосредоточивают управление, финансы и крупный бизнес, поэтому они особенно важны для жизни и развития страны.
</a:t>
            </a:r>
            <a:endParaRPr lang="en-US" sz="13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столицы объединяют функции управления, торговли и культуры. В них сосредоточены музеи, университеты, крупные рынки и транспортные узлы, поэтому города играют важную роль во всей стране.
</a:t>
            </a:r>
            <a:endParaRPr lang="en-US" sz="1215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и Алжир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находятся школы, университеты и центры подготовки специалистов. Это привлекает молодых людей, которые приезжают учиться, искать работу и оставаться в городе.
</a:t>
            </a:r>
            <a:endParaRPr lang="en-US" sz="1238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работа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связан с переездом жителей из сёл. Люди выбирают города из-за транспорта, услуг и рабочих мест, но это усиливает нагрузку на жильё и коммунальные системы.
</a:t>
            </a:r>
            <a:endParaRPr lang="en-US" sz="124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Касабланка, Дакар и Лагос связаны с морской торговлей. Через порты проходят товары, оборудование и сырьё, а рядом быстро растут склады, рынки и предприятия.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обмен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 традиции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и сухих районах предпочитают свободную светлую одежду, которая защищает от солнца, песка и перегрева. Такой выбор связан не только с погодой, но и с местными традициями.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климат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объединяют жителей деревень и городов. На них звучит музыка, проходят танцы, ярмарки и семейные встречи, а старшие передают детям местные обычаи и память о предках.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кухне региона широко используют кускус, рис, просо, финики, рыбу, кукурузу и острые соусы. Блюда часто готовят из того, что доступно в конкретной природной зоне.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продукты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можно увидеть дома из глины, камня или современных материалов. Рядом с ними развиваются ремёсла: ткачество, резьба, кожевенное дело и изготовление украшений.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ремёсла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количество осадков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карты и климатические обзоры регионов Африки.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к югу климат становится влажнее, а сельское хозяйство сильнее зависит от времени начала дождей.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дефицит влаги наблюдается в Сахаре; в Сахеле и саваннах урожай возможен, но он уязвим к засухам.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нехватка осадков в Сахаре и Сахеле меняет расселение людей, земледелие и способы обеспечения водой.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64347"/>
            <a:ext cx="279600" cy="248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48813"/>
            <a:ext cx="27960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22297"/>
            <a:ext cx="279600" cy="2485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региона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добыча нефти и природного газа даёт странам важный доход. Эти ресурсы помогают развивать промышленность, но требуют трубопроводов, переработки и строгой безопасности.
</a:t>
            </a:r>
            <a:endParaRPr lang="en-US" sz="1109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 железная руда важны для химической и металлургической промышленности. Их добыча поддерживает экспорт, однако зависит от дорог, железных путей и портов.
</a:t>
            </a:r>
            <a:endParaRPr lang="en-US" sz="1146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 руда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Африке добывают золото и алмазы. Эти полезные ископаемые приносят прибыль государствам, но требуют контроля за добычей и защиты природных территорий.
</a:t>
            </a:r>
            <a:endParaRPr lang="en-US" sz="1167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 алмазы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 используют для производства алюминия, который нужен транспорту и строительству. Чтобы ресурсы приносили больше пользы, странам важно развивать переработку, а не только вывоз сырья.
</a:t>
            </a:r>
            <a:endParaRPr lang="en-US" sz="1109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 и переработка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помогают экономике, но могут вредить природе без контроля. Поэтому нужны дороги, порты, водные решения и меры, которые снижают загрязнение и сохраняют землю.
</a:t>
            </a:r>
            <a:endParaRPr lang="en-US" sz="1109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ответственность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 трудности развития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главные трудности, с которыми сталкиваются страны Северной и Западной Африки, особенно в засушливых и быстро растущих районах.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тесно связаны между собой: климат усиливает дефицит воды, а рост населения повышает нагрузку на города и инфраструктуру.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ООН, Африканского союза и школьные географические обзоры.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Северную и Западную Африку
</a:t>
            </a:r>
            <a:endParaRPr lang="en-US" sz="279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древности оба региона были связаны караванными путями через Сахару. Торговля помогала городам расти, а купцам обменивать соль, золото, ткани и другие товары.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многие территории были колониями европейских государств. Это повлияло на языки, школьную систему, административное устройство и современные границы стран.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оставил заметный след в архитектуре, образовании, календаре праздников и повседневной жизни. Во многих странах он стал важной частью истории и культуры.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ислама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нуждаются в дорогах, водоснабжении, школах и рабочих местах. Развитие этих сфер помогает людям жить лучше и делает экономику более устойчивой.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задачи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регионы важны для Африки и 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географическим картам и материалам международных организаций по Африке.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связывают разные части континента и участвуют в обмене товарами, людьми и идеями, поэтому их значение выходит далеко за пределы Африки.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сырьё и торговые маршруты делают Северную и Западную Африку заметными участниками мировой экономики и 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Западная Африка: два региона — много различий и общего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Западная Африка по-разному устроены природой и хозяйством, но их объединяют история, торговля и культурное наследие. Понимание этих регионов помогает лучше увидеть разнообразие Африки.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2026-06-02T12:14:43Z</dcterms:created>
  <dcterms:modified xsi:type="dcterms:W3CDTF">2026-06-02T12:14:43Z</dcterms:modified>
</cp:coreProperties>
</file>