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«Гамлет, принц Датский»: главные темы трагедии Шекспира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правде, мести и выборе, который меняет судьбу.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ставшая классикой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родился в эпоху Возрождения и до сих пор звучит современно. В нём есть дворцовые тайны, сильные монологи и герой, который ищет истину, но боится ошибиться.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Гамлет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— сын умершего короля Дании и студент Виттенбергского университета. Он хорошо образован, умеет замечать скрытое и часто говорит с иронией.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сдержанностью скрывается сильная внутренняя борьба. Гамлет не может сразу действовать, потому что старается понять, где правда, а где обман.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строится на конфликте между долгом сына, стремлением к справедливости и страхом совершить непоправимую ошибку.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198091"/>
            <a:ext cx="5037600" cy="11408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трагедии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о героях и их роли в конфликте.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почти каждый герой связан с тайной, а доверие быстро превращается в предательство.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У. Шекспира «Гамлет»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трагедии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цепочкой: одно решение вызывает следующее и ведёт к развязке.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Эльсинор: замок тревоги и слежки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 показан как замкнутый и мрачный замок. Здесь мало уюта, зато много ночных сцен, тумана и ощущения опасности.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все настороже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месте герои постоянно следят друг за другом и скрывают мысли. Замок становится символом недоверия, где даже близкие люди не чувствуют себя в безопасности.
</a:t>
            </a:r>
            <a:endParaRPr lang="en-US" sz="9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Гамлета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эмоции, но и то, как события подталкивают героя к решению.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давление событий, тем резче меняется состояние Гамлета и тем ближе трагическая развязка.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событиям трагедии У. Шекспира «Гамлет»; шкала отражает динамику сюжета, а не точные данные.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Гамлет медлит с местью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спешит не из трусости, а из желания понять, действительно ли Клавдий виновен. Для него важно не ошибиться и не совершить новое зло.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мыслит как человек, который умеет сомневаться. Перед действием он проверяет факты, потому что считает месть за невиновного тяжёлым преступлением.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постоянно сравнивает долг и совесть. Его выбор связан не только с семьёй, но и с вопросом, можно ли отвечать на убийство убийством.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задержка выглядит как внутренняя борьба. Сначала он размышляет, а уже потом решается на поступок.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Гамлета как ключ к пониманию героя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монологах Гамлет говорит то, что не решается сказать другим. Благодаря им мы видим его страхи, сомнения и честные мысли о жизни и смерти.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размышляет об одиночестве, времени, боли и смысле существования. Эти слова помогают понять, почему герой так долго ищет правильный путь.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монолог начинается словами «Быть или не быть». В нём Гамлет выбирает между терпением, борьбой и страхом перед неизвестностью.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363916"/>
            <a:ext cx="8784000" cy="19893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трагедии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помогают увидеть, о чём Шекспир заставляет задуматься читателя.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связаны между собой: ложь приводит к мести, месть — к безумию, а затем к смерти.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У. Шекспира «Гамлет»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Притворное и настоящее безумие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нарочно говорит и действует так, чтобы окружающие сомневались в его намерениях и не понимали, что он собирается делать дальше.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странным поведением героя остаются ясный ум, наблюдательность и расчёт: он использует маску безумия как защиту и как способ выиграть время.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Безумие Офелии не притворство, а следствие сильной душевной боли: смерть Полония, утрата Гамлета и внутренний надлом лишают её опоры.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образов показывает, что одна и та же трагедия может вызвать у людей разные реакции: скрытую стратегию у Гамлета и разрушение личности у Офелии.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Гамлет проверяет вину Клавдия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в трагедии У. Шекспира «Гамлет, принц Датский»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Офелия: образ хрупкости и трагической зависимости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Дочь, которая живёт под чужой волей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 привыкла слушаться отца и брата, а её чувства к Гамлету постоянно проходят через их запреты и советы. Из-за этого она редко может говорить и поступать так, как хочет сама.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превращённая в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Гамлетом для Офелии становятся не только историей чувств, но и источником боли. Когда принц отталкивает её, мир, на который она опиралась, начинает рушиться.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трагедия воды 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Полония Офелия словно теряет почву под ногами. В её образе часто вспоминаются цветы и вода: они подчёркивают красоту, ранимость и недолгую устойчивость её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власти при дворе Дании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персонаж к трону, тем сильнее его участие в решениях и интригах. Но формальная близость к власти не означает доверия со стороны других.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занимает центр системы, однако его положение непрочно: оно держится на контроле, страхе и скрытности, а не на уважении.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У. Шекспира «Гамлет, принц Датский»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как правитель и преступник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законность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выглядит уверенным и умеет говорить так, чтобы казаться разумным правителем. Для двора он — король, который сохраняет порядок и принимает решения без лишних колебаний.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спокойными речами скрывается убийство брата. Именно это преступление делает его власть непрочной: он вынужден постоянно помнить о содеянном и защищать себя от разоблачения.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подозрение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удержаться у трона, Клавдий следит за Гамлетом и использует придворные интриги. Ему важно знать всё раньше других, поэтому доверие в его мире почти исчезает.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Разрушительная сила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показывает, что умение управлять людьми не заменяет нравственной правоты. Когда власть строится на лжи, она приносит не стабильность, а новые беды и страх.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772117"/>
            <a:ext cx="5037600" cy="199281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 трагедии и их значения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помогают понять скрытый смысл пьесы и состояние героев.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связывают личные чувства героев с главными темами пьесы: смертью, ложью, местью и поиском правды.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У. Шекспира «Гамлет, принц Датский»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пьесе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в трагедии не просто украшают текст: они помогают увидеть, как трудно герою сохранить ясность мысли в мире, где всё перепутано.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напряжение создают пары, связанные со смертью, истиной и внутренним хаосом: именно они определяют трагический конфликт.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У. Шекспира «Гамлет, принц Датский»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509540"/>
            <a:ext cx="252900" cy="202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107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«Гамлет» остаётся важным для школьников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семейный конфликт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есть ссоры, недоверие и сложные отношения между родителями и детьми. Такие ситуации понятны даже современным школьникам, потому что они связаны с жизнью семьи.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справедливости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заставляет задуматься, как отличить правду от обмана и почему нельзя отвечать злом на зло без последствий. Эти вопросы остаются важными в любом времени.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долго думает, прежде чем действовать, и это напоминает каждому, как трудно не ошибиться. История показывает, что сомнение бывает признаком ответственности, а не слабости.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литературный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запоминается как герой, который много чувствует, много размышляет и ищет правду. Поэтому он помогает читателям лучше понимать не только пьесу, но и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трагедии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 в пьесе разрушает всё вокруг: она портит отношения в семье, делает двор опасным и превращает обычные разговоры в цепь подозрений и ошибок.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Месть не возвращает покой. Каждый новый шаг Гамлета и других героев ведёт к новым потерям, поэтому одна трагедия быстро сменяется другой.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показывает, что за правду приходится платить дорого: выбор человека важен, потому что от него зависят и его судьба, и судьбы окружающих.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Гамлет: герой, который заставляет думать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остаётся сильным образом человека, который ищет правду в мире лжи и предательства. Его история учит ответственности, честности и внимательному выбору.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2026-05-19T07:07:20Z</dcterms:created>
  <dcterms:modified xsi:type="dcterms:W3CDTF">2026-05-19T07:07:20Z</dcterms:modified>
</cp:coreProperties>
</file>