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католическую Европу X-XV веков: важнейшие темы и рубежи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Европа X-XV веков: религия, общество, культура и ключевые события.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значение католицизма в Европе X-XV веков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X-XV веков католицизм объединил Западную и часть Южной Европы, включая Францию, Италию и Испанию. Религия формировала общие традиции, способствовала росту городов и появлению университетов, влияла на законы и обычаи.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Папы Римского как духовного лидера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обладал высшей религиозной властью, направляя духовную жизнь и определяя церковные нормы для миллионов верующих. Его авторитет поддерживал стабильность и единство католической европейской цивилизации.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 Папы на королей и государства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вмешивались в светскую политику, санкционируя браки и войны, объявляя крестовые походы. Ватикан становился центром, откуда исходила как духовная, так и политическая власть в Европе.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власть и её влияние на средневековую Европу
</a:t>
            </a:r>
            <a:endParaRPr lang="en-US" sz="24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сохранение знаний в монастырях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школы обучали грамотности и богословию, а монахи переписывали рукописи, благодаря чему сохранялись античные и религиозные тексты для потомков.
</a:t>
            </a:r>
            <a:endParaRPr lang="en-US" sz="1212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и благотворительность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служили госпиталями для больных, лечили травами и кормлили нуждающихся. Известные монастырские центры, например Клюнийский, оказывали поддержку ближним и развивали культуру помощи.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— центры знания и поддержки общества
</a:t>
            </a:r>
            <a:endParaRPr lang="en-US" sz="2614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как центры обучения и 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и Болонский университеты стали оплотами богословия, права и медицины. Обучение на латыни способствовало международному общению студентов и преподавателей в средневековой Европе.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университетов в развитие общества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заняли ключевые должности — юристов, врачей, чиновников. Университеты формировали элиту, стимулировали обмен идеями и поддерживали прогресс в различных областях знаний.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университетов: возрождение науки и образования
</a:t>
            </a:r>
            <a:endParaRPr lang="en-US" sz="22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феодального общества в католической Европе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владения землёй и отношений вассалитета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общества католической Европы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вершине социальной иерархии находился король — обладатель высшей власти и законов.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духовенство и знать имели значительные привилегии и контролировали религиозную и светскую жизнь.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составляли крестьяне, выполнявшие тяжелую физическую работу и несшие социальные обязательства.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сюжеты в изобразительном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витражи изображали библейские сцены, жизнь святых и ангелов, формируя духовное восприятие через символизм и красоту храмового убранства.
</a:t>
            </a:r>
            <a:endParaRPr lang="en-US" sz="1212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сопровождение богослужений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Хоровые гимны и органные пьесы сопровождали мессы, подчеркивая величие религиозных обрядов и укрепляя эмоциональную связь верующих с церковью.
</a:t>
            </a:r>
            <a:endParaRPr lang="en-US" sz="121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веры в средневековом искусстве Европы
</a:t>
            </a:r>
            <a:endParaRPr lang="en-US" sz="2587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аграрного хозяйства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базировалось на выращивании зерновых культур — пшеницы, ржи и ячменя, которые обеспечивали питание большинства населения.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производства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мастерские по ткачеству, кожевенному и кузнечному делу, формируя основу ремесленного промысла и городской экономики.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ярмарки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ярмарки в Шампани и Франкфурте служили центрами обмена товарами, включая ткани, соль и металлы, а также способствовали развитию банковских операций.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средневековой католической Европы: сельское хозяйство и торговля
</a:t>
            </a:r>
            <a:endParaRPr lang="en-US" sz="22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этапы и причины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 — призыв Папы Урбана II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Клермонском соборе понтифик призвал европейцев освободить Святую Землю, положив начало крестовым походам.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1096–1099 годы — Первый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тысяч участников достигли Иерусалима, где была основана Иерусалимская королевство — первая христианская государственность на Востоке.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1147–1149 годы — Второй крестовый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из-за недостаточной координации, но усилил религиозный пыл и подготовку к дальнейшим походам.
</a:t>
            </a:r>
            <a:endParaRPr lang="en-US" sz="1076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1291 год — конец крестовых походов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Акры ознаменовало завершение эпохи, но последствия влияли долгое время на Европу и ближневосточную политику.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крестовых походов для католической Европы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привели к образованию христианских государств на востоке, таких как Иерусалимское и Триполийское, что расширило влияние Европы за пределы ее границ. Эти новые территории стали местами культурного и торгового 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Западной Европой и Востоком выросла благодаря завезённым товарам — специям, шелку, сахару. Помимо материальных благ, Европа получила знания по математике и астрономии, а также познакомилась с играми, например, шахматами.
</a:t>
            </a:r>
            <a:endParaRPr lang="en-US" sz="1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и цехи: организация ремесленников и купцов
</a:t>
            </a:r>
            <a:endParaRPr lang="en-US" sz="2532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гильдий в городском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объединяли купцов одного города и защищали их интересы, помогая организовывать крупные торговые сделки. Благодаря им устанавливались стандарты торговли и обеспечивалась безопасность участников рынка.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ремесленников: качество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контролировали производство изделий определённой профессии, обучали учеников и поддерживали престиж ремесла. Мастера следили за высоким качеством товаров, что способствовало развитию городских ремёсел.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гильдий и цехов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Брюгге существовала влиятельная гильдия купцов, а в разных городах работали цехи сапожников, кузнецов и ткачей. Эти объединения играли важную роль в экономической жизни средневековых городов.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Нотр-Дам де Пари — символ готики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знаменитый собор во Франции поражает высотой и красотой витражей. Его архитектура использует стрельчатые арки и арбутаны, придающие зданию лёгкость и устремлённость вверх.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 с его грандиозностью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крупнейших готических соборов в Германии отличается сложной системой крестовых сводов и богатством скульптур. Он служил центром духовной жизни города и памятником искусства.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собор и его особенности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итальянский собор славится множеством шпилей и розеток на фасаде. Архитектурные новинки готики в нём сочетаются с традициями местного зодчества, создавая величественный и уникальный образ.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готики: величие и новизна средневековой Европы
</a:t>
            </a:r>
            <a:endParaRPr lang="en-US" sz="22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европейских феодальных государств
</a:t>
            </a:r>
            <a:endParaRPr lang="en-US" sz="2679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Великого переселения народов формировались королевства Франции, Англии и Испании, которые стали основой для будущих наций с устоявшимися границами.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объединяла различные германские земли, поддерживая идею имперской власти и централизованного управления.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самостоятельных монархий сопровождалось созданием законов и регулярных армий, укреплявших государственную власть.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государства заложили правовые и административные основы, которые во многом сохранились и влияют на современную политическую карту Европы.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 в средневековой Европе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XIII–XV веках короли начали ограничивать влияние феодалов и церкви, создавая централизованное управление и вводя королевские налоги. Так в Англии появились парламент и судебная система.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Испании укрепление власти сопровождалось сбором регулярных армий и утверждением королевских законов вместо местных обычаев и феодальных привилегий.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служение рыцарей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рыцаря начинался с детства — обучение фехтованию и верховой езде сочеталось с изучением религиозных обрядов. Рыцари обязаны были защищать слабых и служить своему господину с честью.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турниры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были важными событиями, где рыцари демонстрировали искусство боя и доблесть. Меч, щит с гербом и латные доспехи символизировали их статус и идеалы, объединяя воинов в особое сословие.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Рыцарство: военное сословие, традиции, идеалы
</a:t>
            </a:r>
            <a:endParaRPr lang="en-US" sz="2762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 средневековой Европы: жизнь крестьян и горожан
</a:t>
            </a:r>
            <a:endParaRPr lang="en-US" sz="239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составляли крестьяне, занимавшиеся земледелием и скотоводством, которые платили оброк и десятины своим феодалам.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праздники, ярмарки и базары объединяли жителей, становясь важными общественными событиями и центрами торговли.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развивались ремёсла: ткачество, кузнечное и сапожное дело были популярными профессиями среди горожан.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имел свой рынок, а крестьяне несли повинности перед помещиками, поддерживая житейский порядок и экономику.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чума XIV века: масштабы, последствия, перемены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смерть с 1347 года уничтожила миллионы людей, вызвав демографический кризис, рост цен на труд и ослабление влияния феодалов. Это резко изменило социально-экономическую ситуацию в 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эпидемии снизилось влияние церкви, а медицина и наука получили стимул для развития. Общество начало меняться, формировались новые экономические и социальные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Ереси, расколы и кризисы католической Европы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альбигойцев и вальденсов вызывали религиозные споры, ставя под вопрос догмы церкви и провоцируя конфликты в обществе.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тамплиеров был обвинён в ереси и упразднён в 1312 году, что стало одним из ярких событий церковного кризиса того времени.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конфронтации между церковной и королевской властью способствовал появлению реформаторских требования внутри католицизма к концу Средневековья.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Европа X-XV веков: историческое значение и наследие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Европа этих веков создала фундамент западной цивилизации, развила образование и правовые системы, а также заложила культурные и политические традиции, влияющие на современный мир.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2026-05-10T13:38:41Z</dcterms:created>
  <dcterms:modified xsi:type="dcterms:W3CDTF">2026-05-10T13:38:41Z</dcterms:modified>
</cp:coreProperties>
</file>