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художника слова: пейзажная лирика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соединяет природу и чувства: снег, дождь, небо и настроение человека.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пейзажная лирика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— это раздел поэзии, где природа становится главным героем. «Пейзаж» — картина местности: времена года, части суток, погода, звуки и цвета. Особенно важной она стала в XIX веке, когда поэты учились передавать настроение через описание природы.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поэты пишут о природе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выразить чувства: радость, грусть, тишину, тревогу, восхищение. Лес или река часто «отзываются» в сердце лирического героя, поэтому стихотворение становится эмоционально точным.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задаёт пространство и время действия — читатель будто видит, где и когда происходит событие. Точное описание погоды, неба или дороги делает текст ярче и понятнее.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показывает природу, он подводит к главной мысли. Иногда смысл спрятан не в прямых словах, а в том, как меняется картина: усиливается ветер, темнеет небо, приходит тишина.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увядание и вдохновение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пейзажной лирике часто звучит как тишина и лёгкое увядание: становится меньше света, и в воздухе появляется задумчивость. Золотые краски дают красоту, а мягкая грусть напоминает о приближении перемен.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русских поэтов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оттенки и последняя яркость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осень нередко воспринимается как время красоты и вдохновения. У Фета осенний пейзаж передаёт тонкие оттенки света и воздуха. У Тютчева осень — последняя яркая картина перед зимой.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 особенно выразительны в школьных текстах: контрасты холода и света хорошо подчёркивают разные настроения.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пейзажной лирике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показывает: каждый сезон задаёт свой набор образов, а через них поэт передаёт характер переживаний.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классификация тем пейзажной лирики (XIX–XXI вв.), 2026-05-13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живой русский пейзаж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природа изображена просто, ясно и точно. В стихах встречаются снег, мороз и ветер, а также дорога, лес и небо — детали, которые «собирают» картину.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зимних и осенних текстах пейзаж кажется естественным и почти осязаемым: меняется освещение, слышится движение воздуха, чувствуется холод. От этого стихотворение оживает для читателя.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природы у Пушкина часто совпадает с настроением лирического героя. Поэтому через пейзаж мы лучше понимаем и мысли поэта, и красоту родного языка.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природа и чувство одиночества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туман: разговор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тёмными высотами стелется туман, и кажется, что мир говорит шёпотом. В такой дали одиночество становится не пустотой, а пространством для сильных чувств. Даже привычный пейзаж превращается в внутреннюю драму героя, будто он один слышит собственные мысли.
</a:t>
            </a:r>
            <a:endParaRPr lang="en-US" sz="86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где свобода звучит тревожно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 тянется до края взгляда, и свобода ощущается почти физически. Но вместе с простором приходит напряжение: ветер подчёркивает даль, а тишина не успокаивает, а заставляет задуматься. Природа здесь не только красива — она усиливает переживания человека.
</a:t>
            </a:r>
            <a:endParaRPr lang="en-US" sz="875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и облака: когда чувства выходят наружу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поднимается буря, небо меняется мгновенно: облака несутся, темнеет свет, даль скрывается. В этом движении чувствуется торжественная и тревожная сила, которая похожа на внутренний шторм героя. Пейзаж становится масштабным, «широким» по звучанию и смыслу.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Взгляните: один и тот же мотив природы даёт разные интонации, картины мира и способы выражения чувств.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показывают природу по-разному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тема может звучать по-разному: различаются способы описания, эмоциональная окраска и смысл, который поэт «вкладывает» в пейзаж.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поэтов в школьном курсе литературы (обобщение), 2026-05-13
</a:t>
            </a:r>
            <a:endParaRPr lang="en-US" sz="6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природа как тайна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Фёдора Тютчева природа — не фон, а живая сила, которая меняется и действует. В его стихах часто встречаются пары противоположностей: день и ночь, свет и тьма, покой и движение.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контрасты помогают ощутить неустойчивость мира: тишина может смениться бурей, а спокойная картинка — внезапным переломом. Природа как будто всё время «разговаривает» с человеком.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пейзаж в стихах Тютчева не только радует глаз, но и заставляет думать. В нём есть «внутренняя» глубина, которая открывается постепенно при чтении.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природа хранит загадку. Человек видит красоту, но до конца понять происходящее не может — и именно это делает образ глубже.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работают вместе: эпитет уточняет образ, звукопись добавляет «слух», а метафора связывает картину природы с внутренним чувством.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пейзажной лирики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набор основных приёмов. Чем точнее и разнообразнее средства, тем легче стихотворению стать запоминающимся и образным.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методическая схема анализа стихотворений о природе (учебные материалы), 2026-05-13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Фет: музыка слова и тонкие впечатления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Афанасия Фета пейзаж звучит легко: читатель слышит воздух, видит свет и улавливает мельчайшие перемены. В стихах важны звуки, тени, движение воздуха, блеск воды и мгновенное впечатление.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задерживать один короткий миг, чтобы он стал главным событием стихотворения. Благодаря точным словам и тонким деталям появляется ощущение красоты, тишины и внутренней гармонии, как будто вы рядом с природой.
</a:t>
            </a:r>
            <a:endParaRPr lang="en-US" sz="89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образ в пейзажном стихотворении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в которой наблюдение превращается в поэтический образ: от важной детали к настроению и главной мысли.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родная природа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поле, речка и закат в стихах узнаются сразу, но звучат по‑новому. Пейзажная лирика помогает беречь наблюдательность и внимательнее относиться к тому, что рядом.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зоркость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учат замечать оттенки неба, смену погоды и детали в движении листьев. Такая привычка переносится на жизнь: вы внимательнее видите обычные явления вокруг.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настроение текста рождается из знакомых картин, появляется тёплая привязанность к родной земле. Стихи воспитывают уважение к местам детства и любовь к окружающей природе.
</a:t>
            </a:r>
            <a:endParaRPr lang="en-US" sz="88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пейзаж может меняться от дождя к солнцу, от утра к вечеру. Чтение стихов учит сравнивать состояния природы и замечать, как меняется её характер.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цвета и движение в стихах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слова, глаголы движения и звуковые повторы делают картину «ощутимой». Белый снег и синий вечер, звон ручья, шорох листьев и шум ветра подсказывают читателю, как именно выглядит мир.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 выбирает точные детали, стихотворение становится не только видимым, но и слышимым. Возникает ощущение присутствия: будто вы стоите рядом и наблюдаете, как меняется погода и свет в течение минут.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Цвет, звук и движение работают вместе: природа кажется живой и меняющейся. Благодаря таким приёмам пейзаж помогает пережить настроение — от спокойного до тревожного — не пересказывая чувства напрямую.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смена света и погоды подталкивает к разным эмоциям: тихие ночные картины нередко звучат задумчиво, а ясные дни чаще дарят ощущение обновления.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природа в стихах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преобладание покоя и восхищения. Осенние и ночные пейзажи чаще поддерживают грусть и размышление, потому что природа там заметно меняется.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и типичным мотивам в школьной традиции изучения пейзажной лирики; точных статистических подсчётов не приводится.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узнаваемые детали, которыми поэты рисуют сезоны. Каждое время года задаёт свои «слова и краски», а через них передаётся настроение и движение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по временам года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в стихах помогает показать, что жизнь меняется по закономерному кругу: от пробуждения к зрелости, затем к затиханию и покою.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мотивы из школьных тем и учебных материалов по пейзажной лирике.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жизни и в искусстве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близка и живописи, и музыке. В ней важны цвет, ритм и пауза, а ещё — звучание слова и точная деталь, которая «собирает» картину. Читатель как будто слышит и видит одновременно.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 в стихах напоминает художественный этюд: несколько точных штрихов создают цельный образ и настроение. Поэтому поэтический пейзаж можно сравнить с работой художника — оба искусства передают переживание.
</a:t>
            </a:r>
            <a:endParaRPr lang="en-US" sz="893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пейзажное стихотворение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схема, которая помогает понять смысл небольшого текста о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пейзажную лирику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стихи развивают наблюдательность: вы учитесь замечать, как меняются свет, погода и оттенки вокруг. Со временем растёт внимательность к деталям и аккуратнее становится речь.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лирики расширяет словарный запас и помогает чувствовать язык. Поэты подбирают слова так, что одно короткое описание может передать оттенки настроения — от спокойствия до тревоги.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учат понимать настроение автора: природа в стихах часто «созвучна» человеку. Вы быстрее улавливаете, о чём говорит текст, даже если чувства не названы прямо.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пейзажная лирика помогает замечать красоту в повседневности. Обычный дождь, вечерний воздух или зимняя тишина могут стать событием, если смотреть внимательнее.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пейзажной лирики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соединяет мир природы и мир человека. В русской поэзии она помогает говорить о красоте, памяти, одиночестве, радости и надежде, а читатель учится находить глубокий смысл в обычной картине.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2026-05-13T00:45:49Z</dcterms:created>
  <dcterms:modified xsi:type="dcterms:W3CDTF">2026-05-13T00:45:49Z</dcterms:modified>
</cp:coreProperties>
</file>