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 в алгебре 7 класса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случайность описывают частота и вероятность.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частоту и вероятность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читать прогнозы, анализировать игры и опросы, проверять модели на опыте и уверенно работать с дробями, процентами и диаграммами.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эксперимент и его исходы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опыт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эксперимент — это действие, результат которого нельзя точно предсказать заранее, даже если известны все условия. К таким опытам относят бросок монеты, кубика или выбор предмета из набора.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исходом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 — это один конкретный результат опыта. Например, при броске монеты исходом будет орёл или решка, а при броске кубика — одно из чисел от одного до шести.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возможные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 — это полный перечень всех результатов, которые могут получиться в данном опыте. Оно помогает не забыть ни один вариант и правильно посчитать вероятность.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решать задачи на вероятность, важно сначала понять, что именно происходит в опыте, какие исходы возможны и какие из них считаются благоприятными для 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в серии опытов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меняется частота появления орла в серии бросков монеты.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опытов частота обычно становится более устойчивой и ближе к ожидаемому значению.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монеты как модель случайности
</a:t>
            </a:r>
            <a:endParaRPr lang="en-US" sz="2871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исхода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честной монеты есть два равновозможных результата: орёл и решка. Поэтому теоретическая вероятность каждого из них одинакова и составляет половину.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серия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серии бросков результат может сильно отклоняться от идеального значения. Иногда орёл выпадает заметно чаще, чем решка, и это нормально.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процентах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перевести вероятность орла в проценты, получится 50%. Это удобная форма записи, когда нужно сравнивать шансы событий в привычном числовом виде.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серия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бросать монету много раз, относительная частота обычно начинает приближаться к 0,5. Так эксперимент лучше отражает теоретическую модель случайности.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частота орла меняется при росте числа бросков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 только отдельные значения, но и постепенное уменьшение случайных колебаний в длинной серии.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бросков, тем заметнее сближение относительной частоты с вероятностью 0,5.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Относительную частоту удобно записывать и как дробь, и как десятичное число, и как процент.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относительная частота события, если оно произошло 8 раз из 20 опытов.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вероятность равновозможных исходов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Определи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какое событие мы рассматриваем: выпадение шестёрки, красного шара, орла или другого результата. Без этого невозможно правильно выделить нужные исходы.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Перечисли исходы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выписывают все возможные равновозможные результаты опыта. Это помогает увидеть, сколько исходов вообще существует и какие из них могут привести к нужному событию.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Примени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исходы равновозможны, вероятность находят по формуле P(A)=m/n. Так решают задачи про кубик, монету, шары и другие простые ситуации.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Найди благоприятные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Благоприятными называют те исходы, при которых событие происходит. Их число сравнивают с общим числом исходов и получают дробь, выражающую вероятность.
</a:t>
            </a:r>
            <a:endParaRPr lang="en-US" sz="12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вероятность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простых школьных задач с монетой, кубиком и шарами.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634" y="1531950"/>
            <a:ext cx="7859632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вероятность: чем они отличаются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частота описывает результат опыта, а вероятность — математическую модель события.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меняется от серии к серии, а вероятность остаётся характеристикой самой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 нечестная монета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монета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честной монеты орёл и решка равновозможны: у каждого исхода вероятность ½. В серии бросков частота может колебаться, но в длинной серии обычно приближается к этому значению.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модель нарушается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монета повреждена, неровно отчеканена или имеет смещённый центр тяжести, один из исходов может выпадать чаще. Тогда теоретическая модель уже не совпадает с реальными наблюдениями.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данным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опытов помогает заметить отклонение от идеала: сравнивают наблюдаемую частоту с ожидаемой вероятностью. Если различие устойчиво, значит, монета ведёт себя не совсем честно.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бросков кубика по граням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60 бросках сумма всех столбцов равна 60, а заметные отклонения отдельных граней помогают увидеть случайный характер опыта.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близко к равномерному, но не идеально одинаковое: случайные колебания в серии из 60 бросков — нормальное явление.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60 бросков кубика.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прогноз показывает вероятность дождя 30%. Это не обещание, а оценка по похожим погодным ситуациям. Если в календаре несколько дней подряд отмечены облака, можно увидеть, как такие значения помогают планировать прогулку и дорогу в школу.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смотрит не только на счёт матча, но и на частоту удачных ударов, точных передач и попаданий в корзину. Такие данные помогают сравнивать игроков и понимать, насколько устойчив результат в разных играх и тренировках.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игре с жеребьёвкой или при выборе ответа голосованием вероятность помогает предсказать исход, а частота — проверить, как он проявился на практике. Так математика связывает случайный выбор с реальными наблюдениями.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рядом с нами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опытов, тем меньше влияние случайных колебаний и тем устойчивее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больших чисел; школьная модель наблюдений.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бросков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дают частоту, которая заметно ближе к 0,5, чем в короткой серии.
</a:t>
            </a:r>
            <a:endParaRPr lang="en-US" sz="13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вероятностей в числах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формула вероятности работает в разных задачах с равновозможными исходами.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вероятность — это дробь вида m/n; меняются только число благоприятных исходов и общее число исходов.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вероятность находят по эксперименту
</a:t>
            </a:r>
            <a:endParaRPr lang="en-US" sz="276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наблюдений к оценке вероятности в ситуациях без простой теоретической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орла в серии из 50 бросков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серии орёл выпал немного чаще, чем решка, но разница невелика и не меняет общей картины случайности.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0,54 и 0,46 близки к 0,5, поэтому результат можно считать обычным отклонением в небольшой серии.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50 бросков монеты.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 работе с вероятностью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частоту и 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показывает, как событие уже произошло в опытах, а вероятность — как оно может произойти в модели. Их нельзя подменять друг другом без расчёта.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делят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записывают только число удачных исходов и забывают разделить его на общее число опытов или всех возможных исходов. Тогда ответ получается неверным.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Ждут точного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серии результаты могут заметно отличаться от теории. Это нормально: случайные колебания особенно сильны, когда опытов ещё мало.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независимые броски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орлов не «обязана» выпасть решка. Каждый новый бросок монеты не зависит от предыдущих результатов и имеет свою вероятность.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1150" y="353780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осадков и облачности помогают уточнять прогнозы погоды. Сравнение наблюдений за разные дни показывает, насколько часто погодное явление действительно повторяется.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частоту используют при подсчёте признаков у растений, животных и клеток. Такие наблюдения помогают оценивать, насколько часто встречается нужный признак в выборке.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физических опытах частота событий помогает проверять, совпадает ли результат с ожидаемой моделью. Это удобно, когда нужно сравнить повторяющиеся измерения и сделать вывод.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социологических опросах частоты ответов показывают распределение мнений. Затем их сравнивают с общим числом участников и делают выводы о группе.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данные о частоте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«Частота и вероятность»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описывает то, что уже произошло в серии опытов, а вероятность — то, что ожидается в модели. Вместе они помогают понимать случайность и проверять выводы по данным.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2026-05-29T23:44:29Z</dcterms:created>
  <dcterms:modified xsi:type="dcterms:W3CDTF">2026-05-29T23:44:29Z</dcterms:modified>
</cp:coreProperties>
</file>