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его роль в современной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людей, знания и услуги — каждый день, в любом месте.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связан с жизнью подростков и помогает изучать новую лексику о communication, information, education, entertainment и online safety. Это одна из самых полезных тем для обсуждения на английском языке.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интернета важна на уроке английского в 9 классе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Internet is and how it works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объединяет миллионы устройств по всему миру: компьютеры, телефоны, планшеты и серверы. Благодаря этой сети люди быстро получают доступ к сайтам, сервисам и цифровым ресурсам.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передаются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сети отправляется небольшими пакетами через кабели, Wi‑Fi, мобильную связь и спутники. На устройстве пользователя эти пакеты собираются снова и превращаются в нужный файл или страницу.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интернета важны IP-адрес, сервер, браузер, маршрутизатор, сайт и поисковая система. Каждый элемент выполняет свою задачу и помогает найти, открыть и загрузить информацию.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пользователи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слова network, data, website, link, upload и download, когда говорят о сети. Эти термины часто встречаются в учебных текстах, инструкциях и при работе с онлайн-ресурсами.
</a:t>
            </a:r>
            <a:endParaRPr lang="en-US" sz="1325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позволяет открывать страницы, смотреть видео и отправлять сообщения за считанные секунды. Именно скорость делает его удобным инструментом для учебы, общения и повседневных задач.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teenagers use the Internet every day
</a:t>
            </a:r>
            <a:endParaRPr lang="en-US" sz="2563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ищут ответы, проверяют правила и смотрят видеоуроки, когда им нужно повторить тему. Интернет помогает учиться в удобном темпе и быстрее понимать сложный материал.
</a:t>
            </a:r>
            <a:endParaRPr lang="en-US" sz="1339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классом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чаты помогают обсуждать уроки, напоминать о заданиях и договариваться о проектах. Подростки легко остаются на связи с одноклассниками даже после школы.
</a:t>
            </a:r>
            <a:endParaRPr lang="en-US" sz="1324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школьные онлайн-сервисы ученики видят оценки, расписание и домашние задания. Это делает учебную информацию доступной в любое время и помогает лучше планировать день.
</a:t>
            </a:r>
            <a:endParaRPr lang="en-US" sz="1287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фильмы, игры и короткие статьи тоже входят в повседневное использование интернета. Такие занятия помогают отдохнуть, но требуют разумного времени и самоконтроля.
</a:t>
            </a:r>
            <a:endParaRPr lang="en-US" sz="1287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читают книги, ищут материалы для проектов и слушают аудиотексты в цифровых библиотеках. Это расширяет кругозор и делает учебу более интересной.
</a:t>
            </a:r>
            <a:endParaRPr lang="en-US" sz="13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интернета в мире
</a:t>
            </a:r>
            <a:endParaRPr lang="en-US" sz="30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повлияли смартфоны, мобильный интернет и более доступные цифровые сервисы для учебы и 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расширение сети: интернет стал массовой частью жизни и продолжает быстро расти.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оценкам цифрового развития и числу пользователей интернета, 2005–2024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has become faster and easier
</a:t>
            </a:r>
            <a:endParaRPr lang="en-US" sz="3072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доходят почти мгновенно и подходят для учебных сообщений, объявлений и обмена файлами. Это удобно, когда нужно передать информацию аккуратно и официально.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
</a:t>
            </a:r>
            <a:endParaRPr lang="en-US" sz="1261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позволяют следить за новостями друзей, школьных сообществ и интересных страниц. Пользователи часто применяют слова follow, reply и share.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endParaRPr lang="en-US" sz="1344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 чатах помогают быстро обсудить задания, уточнить время встречи или договориться о проекте. Групповые беседы особенно полезны для класса и кружков.
</a:t>
            </a:r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чаты
</a:t>
            </a:r>
            <a:endParaRPr lang="en-US" sz="1306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 по видео помогают видеть собеседника, когда люди находятся в разных городах или странах. Это удобно для уроков, семейного общения и совместной работы.
</a:t>
            </a:r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
</a:t>
            </a:r>
            <a:endParaRPr lang="en-US" sz="134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документы и короткие файлы можно отправлять за секунды. Благодаря этому учебные группы быстрее обмениваются материалами и не тратят время на долгие ожидания.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материалов
</a:t>
            </a:r>
            <a:endParaRPr lang="en-US" sz="12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ways people use the Internet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объединяет многие повседневные задачи в одном пространстве и помогает экономить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разные задачи — от учебы до покупок — выполняются в одной среде, поэтому интернет стал удобным инструментом на 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способов использования интернета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29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4400" y="1584875"/>
            <a:ext cx="3771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in education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открывает доступ к урокам и курсам, которые можно проходить дома или после школы. Ученик сам выбирает темп и может возвращаться к сложным темам.
</a:t>
            </a:r>
            <a:endParaRPr lang="en-US" sz="1344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 помогают быстро понять значение слова, увидеть перевод и прочитать примеры. Это особенно полезно на уроках английского языка и при выполнении домашних заданий.
</a:t>
            </a:r>
            <a:endParaRPr lang="en-US" sz="124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и подкасты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Аудиоматериалы развивают понимание речи на слух и помогают привыкать к разным голосам и темпам. Короткие подкасты удобны для повторения материала и расширения словаря.
</a:t>
            </a:r>
            <a:endParaRPr lang="en-US" sz="124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Тренажеры и тесты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упражнения позволяют сразу проверить ответ и увидеть ошибку. Такой формат делает подготовку к контрольным более понятной и помогает лучше запоминать правила.
</a:t>
            </a:r>
            <a:endParaRPr lang="en-US" sz="1241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искать примеры, оформлять презентации и собирать материалы для проектов. Во многих школах он также используется для домашней работы и подготовки к проверочным.
</a:t>
            </a:r>
            <a:endParaRPr lang="en-US" sz="12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teenagers do online most often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выбирают быстрые и удобные форматы, которые можно совмещать с учебой и отдыхом.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 общение доминируют, но учеба и чтение сохраняют заметное место в цифровой жизни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типичного распределения онлайн-активности подростков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shopping and digital services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без очередей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 позволяет выбрать товар за несколько минут, сравнить цены и добавить всё в корзину. После этого покупатель оформляет заказ и выбирает удобную доставку. Такой способ особенно удобен, когда нужно быстро купить книги, одежду или школьные принадлежности.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и бронирование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помогают покупать билеты в кино, на поезд или автобус, а также бронировать столик или место на мероприятии. Пользователю не нужно идти в кассу, потому что всё оформляется на экране телефона или компьютера.
</a:t>
            </a:r>
            <a:endParaRPr lang="en-US" sz="111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цифровая оплата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оплаты часто используют банковские приложения, электронные кошельки и сайты с защищённым соединением. Значок замка и проверенный адрес помогают понять, что данные передаются безопасно, а покупка проходит быстро и удобно.
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искать информацию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онлайн-источников для учебной работы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5+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уже пользуются интернетом во всём мире
</a:t>
            </a:r>
            <a:endParaRPr lang="en-US" sz="9922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показывает, насколько интернет стал привычным инструментом для учёбы, общения и повседневных дел.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DataReportal, Digital 2024 Global Overview Report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риски: наглядное сравнение
</a:t>
            </a:r>
            <a:endParaRPr lang="en-US" sz="2947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почти каждое удобство в сети связано с возможным риском и требует внимательности.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полезен, но его преимущества работают лучше всего, когда пользователь проверяет информацию и бережёт личные данные.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темы урока
</a:t>
            </a:r>
            <a:endParaRPr lang="en-US" sz="15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в интернете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Scam-сообщения и поддельные сайты часто обещают призы или скидки, чтобы выманить деньги и личные данные. Особенно опасны просьбы срочно перейти по ссылке или сообщить пароль.
</a:t>
            </a:r>
            <a:endParaRPr lang="en-US" sz="1577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файлы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вложения, unsafe links и подозрительные программы могут повредить устройство или украсть данные. Перед открытием файла важно проверить отправителя и не спешить нажимать на ссылки.
</a:t>
            </a:r>
            <a:endParaRPr lang="en-US" sz="1441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privacy-информацию, злоумышленники могут узнать адрес, школу, геолокацию или номер телефона. Даже обычная фотография иногда содержит лишние сведения, которые лучше не публиковать.
</a:t>
            </a:r>
            <a:endParaRPr lang="en-US" sz="1429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 в чатах и социальных сетях может ранить не меньше, чем слова в реальной жизни. Обидные комментарии, насмешки и травля требуют немедленной реакции взрослых.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сообщения быстро распространяются, потому что звучат убедительно и эмоционально. Чтобы не ошибиться, нужно проверять источник, дату и сравнивать факт с несколькими сайтами.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time: useful activity and distractions
</a:t>
            </a:r>
            <a:endParaRPr lang="en-US" sz="31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действия в сети часто прерываются уведомлениями, поэтому подросткам помогает чёткое расписание и отключение лишних оповещений.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 отвлечения занимают больше времени, чем учёба, поэтому интернет требует контроля и разумного распределения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на основе темы урока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будущие профессии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35738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Programmer создаёт приложения, сайты и цифровые сервисы, которые ежедневно используют миллионы людей. Для этой работы нужны логика, внимание к деталям и умение читать технические инструкции.
</a:t>
            </a:r>
            <a:endParaRPr lang="en-US" sz="1246" dirty="0"/>
          </a:p>
        </p:txBody>
      </p:sp>
      <p:sp>
        <p:nvSpPr>
          <p:cNvPr id="12" name="Text 2"/>
          <p:cNvSpPr txBox="1"/>
          <p:nvPr/>
        </p:nvSpPr>
        <p:spPr>
          <a:xfrm>
            <a:off x="635738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Веб-дизайнер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designer отвечает за внешний вид сайтов и удобство интерфейса. Он сочетает графику, текст и навигацию так, чтобы пользователю было легко найти нужную информацию.
</a:t>
            </a:r>
            <a:endParaRPr lang="en-US" sz="1422" dirty="0"/>
          </a:p>
        </p:txBody>
      </p:sp>
      <p:sp>
        <p:nvSpPr>
          <p:cNvPr id="13" name="Text 3"/>
          <p:cNvSpPr txBox="1"/>
          <p:nvPr/>
        </p:nvSpPr>
        <p:spPr>
          <a:xfrm>
            <a:off x="635738" y="3697822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analyst работает с большими массивами информации, ищет закономерности и помогает принимать решения. Такая профессия особенно важна в бизнесе, образовании, медицине и городских сервисах.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3523695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Онлайн-преподаватель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teacher проводит уроки на расстоянии, использует видео, тесты и цифровые материалы. Интернет делает обучение более гибким и позволяет учиться даже тем, кто далеко от школы.
</a:t>
            </a:r>
            <a:endParaRPr lang="en-US" sz="1394" dirty="0"/>
          </a:p>
        </p:txBody>
      </p:sp>
      <p:sp>
        <p:nvSpPr>
          <p:cNvPr id="15" name="Text 5"/>
          <p:cNvSpPr txBox="1"/>
          <p:nvPr/>
        </p:nvSpPr>
        <p:spPr>
          <a:xfrm>
            <a:off x="3523695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кибербезопасности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Cybersecurity specialist защищает устройства, аккаунты и данные от взлома. Эта профессия особенно важна, потому что люди всё чаще хранят личную и рабочую информацию в сети.
</a:t>
            </a:r>
            <a:endParaRPr lang="en-US" sz="1227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 разумного использования интернета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для защиты аккаунта, данных и общения в сети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34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 умном городе и повседневной жизни
</a:t>
            </a:r>
            <a:endParaRPr lang="en-US" sz="2756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строить маршрут, находить пробки и выбирать удобный путь. Это особенно полезно для поездок в школу, на секции, в гости и в незнакомом районе.
</a:t>
            </a:r>
            <a:pPr algn="ct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363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удобно оплачивать счета, проезд, кружки и другие услуги. Банковские приложения и защищённые сайты помогают делать это быстро, не стоя в очереди.
</a:t>
            </a:r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
</a:t>
            </a:r>
            <a:endParaRPr lang="en-US" sz="1349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магазин, курьера и покупателя, поэтому продукты, книги и другие вещи можно заказать домой. Это экономит время и делает покупки доступнее для занятых семей.
</a:t>
            </a:r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
</a:t>
            </a:r>
            <a:endParaRPr lang="en-US" sz="1271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позволяют выбрать время приёма, узнать расписание и получить нужную информацию заранее. Для родителей и школьников это упрощает организацию дня.
</a:t>
            </a:r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 врачу
</a:t>
            </a:r>
            <a:endParaRPr lang="en-US" sz="132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управляет светом, отоплением, камерами и бытовыми устройствами. Благодаря этому дом становится удобнее, а некоторые действия можно выполнять удалённо, даже находясь вне квартиры.
</a:t>
            </a:r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дом
</a:t>
            </a:r>
            <a:endParaRPr lang="en-US" sz="12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интернетом разумно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цель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 сеть полезно понять, зачем вы открываете устройство: для урока, поиска ответа или общения. Чёткая цель помогает меньше отвлекаться и быстрее завершать дело.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нужна для школы, лучше сверить её с несколькими надёжными сайтами. Так вы отличите fact от opinion и избежите ошибок в сообщении или проекте.
</a:t>
            </a:r>
            <a:endParaRPr lang="en-US" sz="1366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limit помогает не терять контроль над развлечениями, видео и играми. Короткие перерывы и заранее выбранное время делают экранный отдых более полезным и спокойным.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стоит публиковать личную информацию, пароли и точную геолокацию без необходимости. Privacy в сети — это часть безопасности, которую каждый ученик может защитить сам.
</a:t>
            </a:r>
            <a:endParaRPr lang="en-US" sz="1325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balance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чередовать экранное время с движением, чтением и живым общением. Healthy screen habits поддерживают focus, улучшают самочувствие и помогают учиться без лишнего стресса.
</a:t>
            </a:r>
            <a:endParaRPr lang="en-US" sz="13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возможности, ответственность и 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открывает большие возможности для учёбы, общения и повседневных дел, но его польза возрастает только при внимательности, защите данных и умении сохранять balance между экраном и реальной жизнью.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2026-05-31T13:17:51Z</dcterms:created>
  <dcterms:modified xsi:type="dcterms:W3CDTF">2026-05-31T13:17:51Z</dcterms:modified>
</cp:coreProperties>
</file>