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видоизменения листьев, листорасположение, листопад
</a:t>
            </a:r>
            <a:pPr algn="l" indent="0" marL="0">
              <a:lnSpc>
                <a:spcPct val="100000"/>
              </a:lnSpc>
              <a:buNone/>
            </a:pPr>
            <a:r>
              <a:rPr lang="en-US" sz="350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адаптации листьев, их расположение и сезонные изменения.
</a:t>
            </a:r>
            <a:endParaRPr lang="en-US" sz="3505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листьев в жизни растений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главный орган фотосинтеза, участвуют в газообмене и испарении. Их формы адаптированы к разным климатическим условиям, что обеспечивает выживание растений и поддержание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листьев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превращает световую энергию в питательные вещества, создавая органические соединения для роста и развития растения.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— процесс испарения воды через устьица, который способствует подъёму влаги и охлаждению растения.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регулирует поступление углекислого газа и выделение кислорода, важные для дыхания и фотосинтеза. Кроме того, листья обеспечивают защиту посредством выделения химических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типичного листа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— основная поверхность для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плоская часть листа, которая поглощает свет и содержит хлорофилл. Она играет ключевую роль в преобразовании солнечной энергии в химическую.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соединяет лист с стеблем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удерживает лист и обеспечивает транспорт воды и питательных веществ между листом и растением, служит гибкой опорой.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защищают и поддерживают лист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располагаются у основания черешка, помогают защищать почки и иногда принимают участие в фотосинтезе.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листьев: определение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листья — это преобразования формы и функций для адаптации к внешним условиям, направленные на выживание растений.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защищают от поедания и иссушения, обеспечивают опору или помогают накапливать питательные вещества и воду.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эволюции вызвал разнообразие видов и форм видоизменённых листьев, каждая из которых решает специфические задачи.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помогают растениям успешно существовать в меняющейся среде и справляться с неблагоприятными факторами.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Колючки: защитные видоизменения листьев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кактусов — защита от животных и сохранение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колючки уменьшены в толщину и поверхности для снижения испарения. Они защищают растение от угрозы поедания, обеспечивая выживание в пустынных условиях.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барбариса защищают от травоядных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барбариса жесткие острые колючки препятствуют поеданию листвы животными. Это повышает шансы растение выжить в заселённых средах.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Усы: опорные видоизменения листьев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гороха обеспечивают лазание и доступ к свету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усики цепляются за опоры и позволяют растению подниматься вверх, избегая затенения и конкуренции за солнечный свет.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фасоли и земляники помогают закрепиться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усики обвивают окружающие объекты, создавая прочную поддержку для стеблей, что способствует росту и продуктивности.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листья у насекомоядных растений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использует липкие волоски для ловли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покрыты капельками слизи, которые прочно удерживают мелких насекомых. Это позволяет растению получать дополнительные питательные вещества.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быстро закрывает листья при касании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основан на быстром сокращении клеток, что захватывает добычу внутри листа для последующего пищеварения.
</a:t>
            </a:r>
            <a:endParaRPr lang="en-US" sz="10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Запасающие листья (луковицы, суккуленты)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— компактные органы для хранения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внутри луковицы мясистые и насыщены запасами, что помогает растению переживать неблагоприятные периоды.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накапливают воду в мясистых листьях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и агава имеют толстые листья, которые удерживают влагу, позволяя выживать в засушливых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Чешуи: защитные и запасаюшие видоизменения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Чешуи хвойных защищают почки от морозов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и ели чешуйчатые листья покрывают почки, предотвращая их повреждение в зимний период и сохраняя влагу.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Луковичные растения имеют чешуи для защиты луковицы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Чешуйчатая структура лука и чеснока защищает внутренние части от высыхания и механических повреждений, обеспечивая жизнеспособность.
</a:t>
            </a:r>
            <a:endParaRPr lang="en-US" sz="10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примеры видоизменений листьев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пузырчатки образуют специальные ловушки, которые помогают растению задерживать и переваривать мелких водных обитателей для дополнительного питания.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капусты листья плотно прижаты друг к другу, образуя кочан, что создаёт защиту и удерживает влагу внутри растения.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иглы хвойных растений, таких как ель и сосна, обладают узкой формой, что снижает испарение и увеличивает устойчивость к морозам и засухе.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видоизменённых листьев содействует экологической пластичности растений, позволяя им адаптироваться к самым разным условиям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Листорасположение: определение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листорасположение?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Листорасположение — это порядок размещения листьев на стебле, который влияет на эффективность использования света растением. Оптимальное расположение способствует лучшему фотосинтезу и росту.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листорасположения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три основных типа: очередное (по одному листу на узел), супротивное (по два листа в узле) и мутовчатое (три и более листьев в одном узле). Каждое имеет свои особенности и преимущества.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Очередное листорасположение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берёзы, дуба и тополя листья располагаются по одному в каждом узле стебля, что уменьшает затенение между ними и улучшает доступ света к каждой пластинке.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листорасположение позволяет максимально эффективно использовать солнечную энергию и способствует равномерному развитию всех листьев на растении.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08" y="1518727"/>
            <a:ext cx="2621885" cy="296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Супротивное и мутовчатое листорасположение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34889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Супротивное расположение встречается у сирени и клена, где на одном узле располагается пара листьев, расположенных напротив друг друга, что обеспечивает равномерный световой баланс.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78102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Мутовчатое листорасположение характерно для хвоща и олеандра — более трёх листьев исходят из одной точки, создавая плотную лиственную структуру для максимального захвата света.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листорасположения по эффективности фотосинтеза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Очередное листорасположение обеспечивает наилучшее проникновение солнечного света за счёт минимального перекрытия листьев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ботанике, 2022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листорасположения напрямую влияет на доступность света, что сказывается на продуктивности фотосинтеза и развитии растения.
</a:t>
            </a:r>
            <a:endParaRPr lang="en-US" sz="11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Листопад: определение и биологическое значение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листопад?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— это сезонный процесс опадения листьев, чаще всего происходящий осенью. Он помогает растениям подготовиться к неблагоприятным условиям зимы.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листопада 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Сбрасывая листья, растения снижают потерю влаги и предотвращают повреждения морозом, что повышает их выживаемость в холодный период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листопад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Абсцизовая кислота, растительный гормон, играет ключевую роль в запуске листопада, регулируя отделение листа от ветви и обеспечивая своевременный процесс.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светового дня стимулирует растения начать подготовку к листопаду, снижая интенсивность фотосинтеза и активируя внутренние процессы.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температуры и уменьшение влажности воздуха провоцируют образование отделительного слоя в основании черешка, что приводит к опаданию листьев.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листопада у растений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современных данных ботаники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листьев вечнозелёных и листопадных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листьев вечнозелёных и листопадных являются важной адаптацией к климатическим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Вечнозелёные растения сохраняют листья дольше, приспосабливаясь к условиям с низкой влажностью, в то время как листопадные сбрасывают листья для защиты в холодные сезоны.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листьев в адаптации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листьев, их размещение и листопад — необходимые механизмы, обеспечивающие растениям выживание, устойчивость и успешное развитие в различных климатических условиях.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2026-05-08T01:32:32Z</dcterms:created>
  <dcterms:modified xsi:type="dcterms:W3CDTF">2026-05-08T01:32:32Z</dcterms:modified>
</cp:coreProperties>
</file>