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земли ясно солнце, у человека — слово
</a:t>
            </a:r>
            <a:endParaRPr lang="en-US" sz="3261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согревает землю, а слово — людей.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третьем классе слово звучит каждый день: на уроке, в игре, дома и с друзьями. Пословица напоминает: говорить нужно ясно, честно и по-доброму.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помогает жить, учиться и дружить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пословица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даёт земле свет и тепло, без которых не может жить природа. Так и добрые слова делают человеческую жизнь теплее и светлее.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говорит вежливо и внимательно, с ним легче дружить, учиться и решать споры. Слово помогает понимать друг друга без ссор и обид.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солнца земля становится беднее, а без хороших слов людям труднее радоваться и доверять. Поэтому слово для человека так же важно, как солнце для земли.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звучат просто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открывают 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«Здравствуй», «до свидания» и «можно» помогают начать разговор спокойно и уверенно. Такие слова словно открывают дверь к доброму общению.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делают нас вежливыми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«Спасибо», «пожалуйста» и «извини» показывают уважение к другому человеку. Они делают речь тёплой, а обычный разговор — приятным и дружелюбным.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931" y="1225603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98412" y="1225603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9475" y="3210196"/>
            <a:ext cx="318300" cy="254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98412" y="3203566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помогает и поддерживает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помогают не растеряться у доски. Поддержка друга или учителя придаёт смелости и напоминает: ошибаться не страшно.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ответом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тёплое предложение может утешить и вернуть хорошее настроение. Иногда этого достаточно, чтобы человеку стало легче и спокойнее.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грустно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слово помогает остановить ссору. Если сказать спокойно и по-доброму, людям проще услышать друг друга и договориться.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помириться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говорят уважительно, в классе легче слушать, отвечать и работать вместе. Слова делают общую работу тише и дружелюбнее.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дружной работы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неосторожное слово иногда надолго обижает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пословица «Слово не воробей, вылетит — не поймаешь»
</a:t>
            </a:r>
            <a:endParaRPr lang="en-US" sz="4800" dirty="0"/>
          </a:p>
        </p:txBody>
      </p:sp>
      <p:sp>
        <p:nvSpPr>
          <p:cNvPr id="5" name="Text 1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Одной насмешки бывает достаточно, чтобы настроение испортилось. Грубые слова нужно выбирать особенно осторожно.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Честное слово вызывает доверие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3107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обещание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3107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говорит, что поможет, придёт или вернёт вещь. С этого момента его слово становится заметным и важным для других.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06055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дело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6055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обещание было честным, его стараются выполнить. Так люди понимают, что на этого человека можно положиться.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990000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— доверие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990000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совпадает с поступком, дружба крепнет. Человека уважают за надёжность и за умение держать своё слово.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хорошая речь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речь звучит спокойно и понятно. В ней есть полные предложения, точные слова и добрый тон, чтобы собеседнику было легко понять мысль.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человек говорит без спешки и не перебивает других. Он умеет спросить, поблагодарить и ответить так, чтобы никого не задеть.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пословицы о слове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 не воробей, вылетит — не поймаешь» напоминает: сказанное уже не вернуть. Поэтому прежде чем говорить, нужно немного подумать.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«Доброе слово и кошке приятно» показывает, что ласковая речь радует даже тех, кто не ждёт похвалы. Добрые слова делают день лучше.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 лечит, слово и калечит» учит помнить о силе речи. Одно слово может поддержать, а другое — сильно обидеть.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пословицы советуют говорить внимательно, честно и по-доброму. Тогда слово приносит пользу, а не ссору.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удачному слову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выбрать вежливое, ясное и доброжелательное высказывание в любой ситуации.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 школе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слово помогает отвечать у доски, читать вслух и объяснять ход мысли. Если говорить чётко и по порядку, учителю и одноклассникам легче понять ответ.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вопросы делают урок спокойнее: можно попросить помощи, уточнить задание или узнать правило. Добрый тон показывает уважение и помогает не бояться ошибок.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слушают друг друга и работают в паре, урок становится дружнее и интереснее. Одно внимательное слово часто помогает договориться быстрее, чем длинный спор.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семейным столом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семья собирается за столом, и ребёнок рассказывает о своём дне. Он говорит спасибо за ужин, а взрослые улыбаются и внимательно слушают. От таких слов на душе становится спокойно и тепло.
</a:t>
            </a:r>
            <a:endParaRPr lang="en-US" sz="1145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Просьба, которую приятно услышать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просит папу помочь собрать конструктор и говорит это вежливо: пожалуйста. Папа откладывает дела и помогает с радостью. Когда просьба звучит уважительно, в доме меньше споров и больше желания помогать друг другу.
</a:t>
            </a:r>
            <a:endParaRPr lang="en-US" sz="1038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слово для бабушки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показывает бабушке рисунок и хвалит её пирог. Бабушка смеётся, а внуки чувствуют: их слова подарили радость. Тёплые фразы поддерживают родных лучше любого длинного объяснения.
</a:t>
            </a:r>
            <a:endParaRPr lang="en-US" sz="1179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слова дома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3956" y="1493250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5819" y="1493250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0700" y="3292425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3875" y="3299055"/>
            <a:ext cx="318300" cy="2546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302325"/>
            <a:ext cx="8795400" cy="6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книги учат говорить красиво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68700" y="194412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герой побеждает не только силой, но и умом, смелостью, точным словом. Поэтому внимательный читатель замечает, как речь помогает найти выход из трудной ситуации.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667725" y="1444700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учит мудрости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716950" y="1944200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заставляют искать точное слово и замечать скрытый смысл. Они развивают внимание, расширяют словарь и делают речь более меткой и интересной.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216100" y="1444800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тренируют мысль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68575" y="374337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учат слышать рифму, интонацию и красоту звучания. Когда ребёнок читает их вслух, он лучше запоминает выражения и начинает любить русский язык.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667725" y="3243875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звучат ритмично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4716950" y="3743375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Скороговорки помогают произносить звуки чётко и быстро. Это весёлая тренировка для языка, а ещё способ говорить яснее и увереннее в любой ситуации.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5216100" y="3243876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Скороговорки делают речь ловкой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слова к поступку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64850" y="1426950"/>
            <a:ext cx="38826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Пообещал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говорит, что придёт, поможет или принесёт нужную вещь. В этот момент слово становится обещанием и уже требует ответственности.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220475" y="2612530"/>
            <a:ext cx="45768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Сделал выбор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нужно вспомнить о своём слове и постараться не забыть его. Надёжность начинается с простого решения: выполнить сказанное, даже если это неудобно.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712750" y="3831000"/>
            <a:ext cx="52095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Сохранил доверие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обещание выполнено, люди верят человеку больше. Так растёт уважение, потому что честное слово подтверждается делом.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не бояться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ответом у доски или контрольной очень помогают спокойные фразы: «у тебя получится», «я рядом», «не бойся». Они словно ставят рядом невидимого помощника.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уменьшают волнение и дают силы попробовать ещё раз. Даже короткая поддержка может превратить страх в смелость и вернуть уверенность.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Слова-помощники и слова-ловушки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175725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Слова-помощники вежливо открывают разговор: «пожалуйста», «спасибо», «можно», «извини». С ними проще попросить, поблагодарить и сохранить добрую атмосферу.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46700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Слова-ловушки часто звучат резко и обидно: «отстань», «замолчи», «сам виноват». Они быстро портят настроение и превращают обычный разговор в ссору.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75725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особенно важно замечать разницу между такими словами. Одни помогают договориться, а другие мешают учиться, играть и дружить.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46700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сомневаешься, выбери слово, которое никого не ранит. Вежливая речь делает общение понятным, спокойным и по-настоящему приятным.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своё слово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38150" y="1694700"/>
            <a:ext cx="4014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слово значит сначала подумать, а потом говорить. Полезно выбирать правду, спокойный тон и такие выражения, после которых не хочется отворачиваться.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4875" y="3376500"/>
            <a:ext cx="8357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спешить с обидой и грубостью. Лучше дослушать собеседника до конца, выбрать добрые слова и исправить ошибку, если она случилась.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703950" y="1693225"/>
            <a:ext cx="393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пообещал что-то сделать, постарайся выполнить обещание. Надёжное слово укрепляет доверие, а пустые обещания быстро его ломают.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000" y="1244852"/>
            <a:ext cx="2692800" cy="21300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200" y="1244852"/>
            <a:ext cx="2692800" cy="21300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25600" y="1244852"/>
            <a:ext cx="2692800" cy="213004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рядом каждый день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420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 соседу по парте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20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ученик здоровается с соседом по парте и улыбается. День начинается спокойно, без лишней хмурости. Такое простое слово помогает ребятам быстрее настроиться на урок и почувствовать себя в одном дружном классе.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092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Извини и похвала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1092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нечаянно задевает друга и сразу извиняется. Потом он замечает красивый рисунок и говорит добрые слова о работе. Так в классе появляется меньше обид и больше радостных разговоров.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2256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Спасибо за тетрадь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256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девочка берёт у одноклассника тетрадь и говорит спасибо. Он отвечает с улыбкой, потому что его помощь заметили. Когда дети благодарят друг друга, даже маленькое дело становится приятным для всех.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пословице сравниваются два главных источника тепла и жизни — солнце и слово.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пословицы
</a:t>
            </a:r>
            <a:endParaRPr lang="en-US" sz="4800" dirty="0"/>
          </a:p>
        </p:txBody>
      </p:sp>
      <p:sp>
        <p:nvSpPr>
          <p:cNvPr id="5" name="Text 1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сравнение помогает понять: человеку нужны не только свет и тепло, но и добрые, честные слова, без которых труднее дружить и учиться.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согреть, подбодрить, помирить и научить. Если говорить честно, вежливо и внимательно, крепнут дружба, класс и семья, а жить становится радостнее и спокойнее.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— это сила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2026-05-21T12:40:38Z</dcterms:created>
  <dcterms:modified xsi:type="dcterms:W3CDTF">2026-05-21T12:40:38Z</dcterms:modified>
</cp:coreProperties>
</file>