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сочинение с развернутой аргументацией «решение проблемы»
</a:t>
            </a:r>
            <a:endParaRPr lang="en-US" sz="1873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анализировать проблему и убежденно выражать свои мысли на английском языке.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экзаменационного сочинения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10–11 классах сочинение-рассуждение проверяет умение структурировано аргументировать на английском языке, используя примеры и логическую связность для получения высоких баллов.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функции «проблемы» в сочинении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— это ключевой вопрос, вокруг которого строится развернутое рассуждение, создавая основу для последующего анализа и аргументации.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выявление проблемы помогает сфокусироваться на актуальном вопросе, избегая искажения смысла и обеспечивая целостность текста.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проблемы задает направление всего сочинения и служит отправной точкой для выстраивания логической последовательности аргументов.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377" y="2957225"/>
            <a:ext cx="2153047" cy="186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442" y="2957225"/>
            <a:ext cx="2153047" cy="18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3067" y="2957225"/>
            <a:ext cx="2153047" cy="18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написания сочинения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задания и выявление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шагом является внимательно прочитать задание и текст-источник, чтобы точно понять, вокруг какой проблемы будет строиться рассуждение. Важно определить тему и основные вопросы.
</a:t>
            </a:r>
            <a:endParaRPr lang="en-US" sz="853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позиции и подбор аргументов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собственное мнение по проблеме и подберите убедительные аргументы, используя примеры из литературы, личного опыта и общественной жизни для подкрепления тезиса.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 написание черновика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Создайте план, распределяя аргументы логично и последовательно. Затем напишите черновой вариант, уделяя внимание связности и плавности переходов между мыслями.
</a:t>
            </a:r>
            <a:endParaRPr lang="en-US" sz="853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и окончательное 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текст на грамматические и лексические ошибки, убедитесь в правильности структуры и точности формулировок, после чего оформите итоговую версию сочинения.
</a:t>
            </a:r>
            <a:endParaRPr lang="en-US" sz="853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31219"/>
            <a:ext cx="4418400" cy="14879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аргументов по преимуществам и ограничениям с примерами из экзаменационных заданий.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аргументов: преимущества и примеры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разных типов аргументов способствует балансированной и убедительной аргументации.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ФИПИ, учебная литература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и авторская позиция: особенности формулировки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должен быть сформулирован ясно, кратко и точно отражать основную точку зрения на проблему без двусмысленностей.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сочинении требует индивидуальности и чёткого выражения, чтобы избегать клише и поверхностных утверждений.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обеспечить логическую связь тезиса с аргументами, что повышает качество и убедительность текста в целом.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сочинении рекомендуется использовать прямые фразы, например, In my opinion, что придаёт речи убедительность и прозрачность.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сочинения «решение проблемы» на ЕГЭ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Задаётся проблема и объясняется её актуальность. Цель — привлечь внимание и подготовить читателя к основному содержанию сочинения.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Приводятся 2–3 аргумента с детальными примерами, иллюстрирующими собственное мнение и эффективно подкрепляющими позицию автора.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Контраргумент и заключение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рассматривается противоположная точка зрения для объективности. Заключение подводит итог и подтверждает позицию автора.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перехода от идентификации проблемы к решению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с примерами вводных слов на английском языке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аргумента как инструмента убеждения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служит основанием для доказательства тезиса, опирается на факты, примеры или авторитетные источники, усиливая убедительность текста.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аргумент формируется с чёткостью и логикой, что способствует лучшему восприятию и поддержке позиции автора читателем.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разнообразных аргументов помогает создать сбалансированное и обоснованное рассуждение, повышая общую силу убеждения.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аргументы в сочинении на английском языке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«To Kill a Mockingbird» Харпер Ли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роман демонстрирует борьбу с предрассудками и несправедливостью, что можно использовать для обоснования социально острых проблем в сочинении.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«Romeo and Juliet» Уильяма Шекспира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история любви иллюстрирует конфликт поколений и выбор между долгом и чувствами, что актуально для моральных дилемм в текстах.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«Animal Farm» Джорджа Оруэлла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 на политические события помогает проанализировать темы власти и справедливости, предоставляя сильные аргументы для рассуждения.
</a:t>
            </a:r>
            <a:endParaRPr lang="en-US" sz="102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395" y="1846057"/>
            <a:ext cx="4227610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критерии оценивания, преимущества и недостатки литературных и жизненных аргументов. Такой подход усиливает выразительность и убедительность сочинения.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литературные и житейские аргументы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литературных и жизненных аргументов в сочинении повышает его глубину и убедительность, позволяя охватить широкий круг читательских впечатлений.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ФИПИ, учебники по подготовке к ЕГЭ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аргументов и типичные требования ЕГЭ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Первостепенное внимание уделяется релевантности аргументов теме и проблеме. Каждый довод должен чётко отражать позицию и соответствовать заданному вопросу.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Необходима конкретика и точность примеров, исключающая обобщения и неопределённые утверждения. Это повышает доверие к изложенному мнению.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Обоснование должно быть логичным, последовательным и понятным. Ошибки в рассуждениях снижают уровень аргументации и общую оценку.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избегать фактических ошибок и шаблонных фраз, а также использовать разнообразную лексику и грамматику для демонстрации владения английским.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логикой и выбором конкретных примеров характерны для большинства учащихся, снижая качество текстов.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аргументации: статистика экзаменационных работ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 неправильным выбором примеров и логической связью, что указывает на необходимость тщательного анализа и планирования.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сочинений ФИПИ, 2022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заключения и финального вывода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должно чётко повторять основную мысль, подчёркивая актуальность и значимость предложенного решения.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продемонстрировать умение самостоятельно делать выводы, избегая банального пересказа или повторения аргументов.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часть выступает логическим завершением, объединяющим рассуждения в цельную, убедительную позицию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для усиления аргументации на английском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связующих конструкций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типа «for example» и «however» помогают логично связывать мысли и выделять ключевые аргументы, что делает текст последовательным и понятным.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риторических приёмов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риторических вопросов и сравнений вовлекает читателя, акцентирует внимание на важных моментах и усиливает впечатление от текста.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синтаксические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сложноподчинённых предложений и модальных глаголов демонстрирует высокий уровень владения языком, обогащая аргументацию и делая её более выразительной.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структура способствует более высокому уровню оценки независимо от темы сочинения.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структурированностью и успехом на экзамене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Студенты, применяющие продуманную структуру, существенно повышают шансы на получение максимальных баллов.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1200 сочинений ЕГЭ, 2023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самостоятельных выводов для итоговой оценки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вывод свидетельствует о развитом критическом мышлении и умении анализировать, что высоко ценится экзаменаторами.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копирование шаблонных фраз снижает оригинальность работы и негативно сказывается на итоговом балле.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Развивая способность к осмыслению, учащиеся демонстрируют владение языком на более глубоком уровне, что необходимо для высокого результата.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типичных ошибок в сочинениях старшеклассников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цитирование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искажение смысла литературного произведения из-за неточного цитирования. Это приводит к снижению доверия и указывает на недостаток подготовки.
</a:t>
            </a:r>
            <a:endParaRPr lang="en-US" sz="100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от темы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работы содержат доводы, не относящиеся к поставленному вопросу, что негативно влияет на восприятие текста и общую оценку.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грамматике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включают неправильное согласование времен и употребление предлогов, что снижает качество и воспринимаемость текста экзаменаторами.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 самоанализ как условия совершенствования навыков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написание сочинений помогает развить логическое мышление и умение чётко формулировать мысли на иностранном языке.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и анализ собственных ошибок ускоряют процесс обучения и способствуют закреплению правильных приёмов и выражений.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от преподавателя и обсуждение примеров повышают мотивацию и помогают исправить недостатки в аргументации и языке.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типовых экзаменационных работ даёт представление о частых ошибках и успешных стратегиях написания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обоснованного решения проблемы как ключ к успеху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структуры, аргументации и языка позволяет успешно решать экзаменационные задачи и развивать критическое мышление, необходимое в современном мире.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2026-05-07T06:35:58Z</dcterms:created>
  <dcterms:modified xsi:type="dcterms:W3CDTF">2026-05-07T06:35:58Z</dcterms:modified>
</cp:coreProperties>
</file>