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875" y="199993"/>
            <a:ext cx="8745300" cy="4756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Russia in English: ключевые темы для урока в 8 классе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страна для простых фактов и ярких сравнений.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Russia подходит для урока английского языка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Russia помогает связать школьные знания о географии, истории и повседневной жизни с английской лексикой. На ней удобно тренировать Present Simple, There is / There are и степени сравнения, используя короткие факты и понятные ответы.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375" y="4140525"/>
            <a:ext cx="3957300" cy="48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справочные данные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70525" y="932975"/>
            <a:ext cx="3624300" cy="154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065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17,1 млн км²
</a:t>
            </a:r>
            <a:endParaRPr lang="en-US" sz="6065" dirty="0"/>
          </a:p>
        </p:txBody>
      </p:sp>
      <p:sp>
        <p:nvSpPr>
          <p:cNvPr id="6" name="Text 3"/>
          <p:cNvSpPr txBox="1"/>
          <p:nvPr/>
        </p:nvSpPr>
        <p:spPr>
          <a:xfrm>
            <a:off x="4905025" y="2713000"/>
            <a:ext cx="35553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делает Россию крупнейшей страной мира по площади.
</a:t>
            </a:r>
            <a:endParaRPr lang="en-US" sz="1800" dirty="0"/>
          </a:p>
        </p:txBody>
      </p:sp>
      <p:sp>
        <p:nvSpPr>
          <p:cNvPr id="7" name="Text 4"/>
          <p:cNvSpPr txBox="1"/>
          <p:nvPr/>
        </p:nvSpPr>
        <p:spPr>
          <a:xfrm>
            <a:off x="434375" y="520850"/>
            <a:ext cx="38691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 помогает говорить о размере, расстоянии и региональном разнообразии на английском языке.
</a:t>
            </a:r>
            <a:endParaRPr lang="en-US" sz="2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Largest cities in Russia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справочные данные по численности населения городов, 2024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двух крупнейших городов, крупные региональные центры играют важную роль в жизни страны.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значительно опережает остальные города, а крупнейшие центры сосредоточены в европейской части и в Сибири.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18" y="1660055"/>
            <a:ext cx="2573700" cy="16889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568" y="1660055"/>
            <a:ext cx="2573700" cy="16889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78893" y="1660055"/>
            <a:ext cx="2573700" cy="16889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Russia’s natural zones and landscapes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40193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России встречаются арктические пустыни и тундра, а затем огромные пространства тайги. Этот природный пояс особенно хорошо показывает масштабы страны и помогает описывать лес, реку и холодный климат на английском языке.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0193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арктических пустынь до тайги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2985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Ледяное озеро Байкал, Уральские горы и вулканы Камчатки легко запоминаются как символы российской природы. Они дают богатый словарь для описания landscapes: lake, mountain, volcano, valley and peninsula.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32985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Озёра, горы и вулканы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1950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России открываются степи, плодородные равнины и горные районы Кавказа. Здесь природа выглядит мягче и теплее, поэтому эти места удобно сравнивать с северными территориями и обсуждать разнообразие страны.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21950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 Кавказ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254013"/>
            <a:ext cx="4298400" cy="1422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Geography facts: rivers and lakes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справочные данные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водные объекты России помогают говорить о транспорте, природе и расселении людей.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 не только формируют природный облик страны, но и влияют на транспорт, жизнь людей и освоение территорий.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900" y="1865375"/>
            <a:ext cx="735000" cy="8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29975" y="1928765"/>
            <a:ext cx="626400" cy="501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29975" y="3498300"/>
            <a:ext cx="626400" cy="626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Climate in different parts of Russia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37000" y="2822475"/>
            <a:ext cx="3050400" cy="5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зима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537000" y="3452600"/>
            <a:ext cx="30504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районах климат арктический или очень холодный. Здесь долго держатся морозы, часто бывает снег и сильный ветер, поэтому жильё и одежда должны хорошо сохранять тепло.
</a:t>
            </a:r>
            <a:endParaRPr lang="en-US" sz="1420" dirty="0"/>
          </a:p>
        </p:txBody>
      </p:sp>
      <p:sp>
        <p:nvSpPr>
          <p:cNvPr id="13" name="Text 4"/>
          <p:cNvSpPr txBox="1"/>
          <p:nvPr/>
        </p:nvSpPr>
        <p:spPr>
          <a:xfrm>
            <a:off x="4948175" y="1865375"/>
            <a:ext cx="3752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страны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4129975" y="2541597"/>
            <a:ext cx="4570200" cy="4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части климат более континентальный и переменчивый. Зимой погода холодная и снежная, а летом может быть тёплой; это влияет на повседневные привычки и транспорт.
</a:t>
            </a:r>
            <a:endParaRPr lang="en-US" sz="1165" dirty="0"/>
          </a:p>
        </p:txBody>
      </p:sp>
      <p:sp>
        <p:nvSpPr>
          <p:cNvPr id="15" name="Text 6"/>
          <p:cNvSpPr txBox="1"/>
          <p:nvPr/>
        </p:nvSpPr>
        <p:spPr>
          <a:xfrm>
            <a:off x="4948175" y="3498300"/>
            <a:ext cx="3752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и Дальний Восток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4129975" y="4174522"/>
            <a:ext cx="4570200" cy="4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лето чаще бывает жарким и сухим, а на Дальнем Востоке погода может быть более влажной и изменчивой. Такие различия помогают сравнивать weather in different regions.
</a:t>
            </a:r>
            <a:endParaRPr lang="en-US" sz="11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Russia developed through history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5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последовательность показывает смену государственных форм и политических центров.
</a:t>
            </a:r>
            <a:endParaRPr lang="en-US" sz="141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1150" y="520850"/>
            <a:ext cx="47421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Important historical figures and events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49225" y="359849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adoption of Christianity became a key turning point in the development of the state and culture. It influenced religion, writing, and the connection with other European countries.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2725" y="296552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988 — Baptism of Rus'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01800" y="232099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first human space flight made Yuri Gagarin famous around the world. This event shows Russia’s role in science and space exploration.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05300" y="168802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1961 — Yuri Gagarin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7608" y="282064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Alexander II abolished serfdom in 1861, and Victory in 1945 became one of the most important events in modern history. These dates are often used in short factual English statements.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21108" y="218767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 and 1945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633417" y="3204474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Ivan IV strengthened central power, while Peter the Great modernized the country and founded Saint Petersburg. Both rulers are important for understanding how Russia changed over time.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2636917" y="2571500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Ivan IV and Peter the Great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290984"/>
            <a:ext cx="4268100" cy="34678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Moscow as the capital city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895250" y="1381612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Political center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95250" y="1568785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Moscow is the capital city of Russia and the main place for government decisions. The State Duma and the Kremlin are located here, so the city plays a central political role.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895250" y="4161387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Modern city life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95250" y="4348560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Alongside historic streets, Moscow has business districts, shopping areas, and fast urban services. This contrast helps students describe a capital city as both traditional and modern.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895250" y="3466443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Education and science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95250" y="3653616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Moscow State University and other major institutions show the city’s educational importance. They also support vocabulary connected with university life, research, and learning.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4895250" y="2771500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Transport and movement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895250" y="2958673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Moscow metro is known for its scale and architecture, while highways connect the capital with other regions. This makes transport a key feature of everyday life in the city.
</a:t>
            </a:r>
            <a:endParaRPr lang="en-US" sz="800" dirty="0"/>
          </a:p>
        </p:txBody>
      </p:sp>
      <p:sp>
        <p:nvSpPr>
          <p:cNvPr id="20" name="Text 10"/>
          <p:cNvSpPr txBox="1"/>
          <p:nvPr/>
        </p:nvSpPr>
        <p:spPr>
          <a:xfrm>
            <a:off x="4895250" y="2076556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Famous landmarks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4895250" y="2263729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 Square, the Kremlin, and major museums make Moscow instantly recognisable. These landmarks are useful for describing a city as historical, important, and attractive to visitors.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2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Saint Petersburg as the northern cultural capital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056550" y="1924500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был основан в 1703 году Петром I на Неве. Город быстро стал важным портом и административным центром, а его планировка отличалась от многих старых русских городов.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056550" y="1651050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города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056550" y="2724377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часто называют городом рек, каналов и мостов. Такие детали помогают описывать его на английском языке через слова scenery, waterfront, bridge и historic center, делая описание более точным.
</a:t>
            </a:r>
            <a:endParaRPr lang="en-US" sz="884" dirty="0"/>
          </a:p>
        </p:txBody>
      </p:sp>
      <p:sp>
        <p:nvSpPr>
          <p:cNvPr id="15" name="Text 5"/>
          <p:cNvSpPr txBox="1"/>
          <p:nvPr/>
        </p:nvSpPr>
        <p:spPr>
          <a:xfrm>
            <a:off x="5056550" y="2450927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каналов и мостов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056550" y="3524254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Эрмитаж, Мариинский театр и архитектура XVIII–XIX веков делают город одним из главных культурных центров страны. Здесь легко закреплять лексику, связанную с art, theatre, museum и architecture.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056550" y="3250804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символы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056550" y="4324131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Санкт-Петербург был столицей Российской империи, поэтому его история тесно связана с государством, культурой и европейскими традициями. Это помогает говорить о городе как о historical capital and cultural landmark.
</a:t>
            </a:r>
            <a:endParaRPr lang="en-US" sz="819" dirty="0"/>
          </a:p>
        </p:txBody>
      </p:sp>
      <p:sp>
        <p:nvSpPr>
          <p:cNvPr id="19" name="Text 9"/>
          <p:cNvSpPr txBox="1"/>
          <p:nvPr/>
        </p:nvSpPr>
        <p:spPr>
          <a:xfrm>
            <a:off x="5056550" y="4050681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sectors of the Russian economy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диаграмма на основе общеизвестной структуры экономики России; без указания конкретного статистического года.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сектора чаще всего обсуждают при описании экономики России на английском языке, и помогает повторить слова export, resource, service и technology.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 остаются самым заметным сектором, но экономика включает и другие важные направления, поэтому удобно говорить о разнообразии производства.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225" y="1791202"/>
            <a:ext cx="4298400" cy="26106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Regions, resources, and specializations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597225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региональной экономики России по школьным географическим материалам.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523500" y="16724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природные условия и ресурсы влияют на хозяйство разных частей России.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23500" y="33581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регионы выполняют разные экономические функции: одни сильны в добыче сырья, другие — в промышленности, сельском хозяйстве и туризме.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6" y="2665744"/>
            <a:ext cx="36372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People, languages, and traditions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704300" y="10216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300" y="12773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живут более 190 этнических групп, поэтому страна часто описывается как multicultural. Это помогает ученикам использовать слова nationality, ethnic group и diversity в простых предложениях.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04300" y="1823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регионы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04300" y="20789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является государственным, но во многих республиках есть и другие официальные языки. Такой пример показывает, как language and region can be connected in everyday speech.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704300" y="26248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в быту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04300" y="28805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заметны в одежде, еде, праздниках, музыке и семейных обычаях. На английском это удобно описывать через слова tradition, custom, holiday и local culture, не усложняя грамматику.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04300" y="34264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культур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04300" y="36821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Татарские, башкирские, якутские и кавказские традиции показывают, что у России много разных культурных центров. Это помогает говорить о стране не только как о большой, но и как о разнообразной.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290984"/>
            <a:ext cx="4268100" cy="34678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Russian culture in world culture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895250" y="1381612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95250" y="1568785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известна во всём мире благодаря Александру Пушкину и Льву Толстому. Их произведения помогают вводить слова writer, novel, poem и classic, которые часто встречаются в школьных текстах.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895250" y="4161387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95250" y="4348560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культура сочетает литературу, музыку, живопись и сценическое искусство, поэтому её часто называют rich and influential. Это хорошая основа для коротких устных ответов на английском языке.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895250" y="3466443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искусство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95250" y="3653616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Матрешка, хохлома и палех показывают узнаваемые традиционные символы России. Они помогают говорить о folk art, ornament, pattern и craft, связывая культуру с наглядными образами.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4895250" y="2771500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 и театр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895250" y="2958673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балет и театр считаются важной частью мировой культуры. Для описания подходят слова dancer, performance, stage, theatre и costume, а также фразы about artistic traditions.
</a:t>
            </a:r>
            <a:endParaRPr lang="en-US" sz="800" dirty="0"/>
          </a:p>
        </p:txBody>
      </p:sp>
      <p:sp>
        <p:nvSpPr>
          <p:cNvPr id="20" name="Text 10"/>
          <p:cNvSpPr txBox="1"/>
          <p:nvPr/>
        </p:nvSpPr>
        <p:spPr>
          <a:xfrm>
            <a:off x="4895250" y="2076556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4895250" y="2263729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Чайковский и Сергей Рахманинов представляют русскую классическую музыку на мировом уровне. Через их имена удобно повторять слова composer, melody, concert и masterpiece в простых описаниях.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Education, science, and space achievements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на основе общеизвестных фактов: запуск первого спутника в 1957 году и полёт Юрия Гагарина в 1961 году.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направления часто связывают с сильными сторонами российской науки, образования и инженерной школы, а также с лексикой research, invention и scientist.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космические исследования и точные науки: именно они лучше всего показывают вклад России в мировую науку.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природных условий к повседневной жизни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климат и рельеф влияют на расселение, транспорт, хозяйство и бытовые привычки.
</a:t>
            </a:r>
            <a:endParaRPr lang="en-US" sz="135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775" y="1939509"/>
            <a:ext cx="422100" cy="48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9825" y="1939509"/>
            <a:ext cx="361800" cy="48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4800" y="3484874"/>
            <a:ext cx="471600" cy="3772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6900" y="3463914"/>
            <a:ext cx="471600" cy="41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70850" y="3463914"/>
            <a:ext cx="471600" cy="41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91150" y="520850"/>
            <a:ext cx="78534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Modern Russia: city life and technology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1052800" y="1939509"/>
            <a:ext cx="33531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 городе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462175" y="2608589"/>
            <a:ext cx="3944100" cy="59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метро, автобусы и скоростные магистрали делают поездки быстрее. Для описания удобно использовать слова transport, route, station и connection, показывая, как устроена городская жизнь.
</a:t>
            </a:r>
            <a:endParaRPr lang="en-US" sz="1172" dirty="0"/>
          </a:p>
        </p:txBody>
      </p:sp>
      <p:sp>
        <p:nvSpPr>
          <p:cNvPr id="14" name="Text 4"/>
          <p:cNvSpPr txBox="1"/>
          <p:nvPr/>
        </p:nvSpPr>
        <p:spPr>
          <a:xfrm>
            <a:off x="5355700" y="1939509"/>
            <a:ext cx="33531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65075" y="2608589"/>
            <a:ext cx="3944100" cy="59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Онлайн-банкинг, приложения доставки и электронные госуслуги стали частью повседневности. Такие примеры помогают повторить vocabulary for app, service, network и device в понятном школьном контексте.
</a:t>
            </a:r>
            <a:endParaRPr lang="en-US" sz="1172" dirty="0"/>
          </a:p>
        </p:txBody>
      </p:sp>
      <p:sp>
        <p:nvSpPr>
          <p:cNvPr id="16" name="Text 6"/>
          <p:cNvSpPr txBox="1"/>
          <p:nvPr/>
        </p:nvSpPr>
        <p:spPr>
          <a:xfrm>
            <a:off x="937950" y="3432314"/>
            <a:ext cx="20871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 связь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04800" y="4024196"/>
            <a:ext cx="26205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интернету позволяет учиться, общаться и искать информацию почти в любой день. Это хороший повод использовать слова access, connection, online и digital without long explanations.
</a:t>
            </a:r>
            <a:endParaRPr lang="en-US" sz="1058" dirty="0"/>
          </a:p>
        </p:txBody>
      </p:sp>
      <p:sp>
        <p:nvSpPr>
          <p:cNvPr id="18" name="Text 8"/>
          <p:cNvSpPr txBox="1"/>
          <p:nvPr/>
        </p:nvSpPr>
        <p:spPr>
          <a:xfrm>
            <a:off x="6670050" y="3432314"/>
            <a:ext cx="20871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регионами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6136900" y="4024196"/>
            <a:ext cx="26205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больших городах сервисы и инфраструктура развиты сильнее, чем в удалённых районах. Этот контраст помогает обсуждать equality of access, infrastructure и everyday convenience простыми фразами.
</a:t>
            </a:r>
            <a:endParaRPr lang="en-US" sz="993" dirty="0"/>
          </a:p>
        </p:txBody>
      </p:sp>
      <p:sp>
        <p:nvSpPr>
          <p:cNvPr id="20" name="Text 10"/>
          <p:cNvSpPr txBox="1"/>
          <p:nvPr/>
        </p:nvSpPr>
        <p:spPr>
          <a:xfrm>
            <a:off x="3804000" y="3432314"/>
            <a:ext cx="20871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технологии
</a:t>
            </a:r>
            <a:endParaRPr lang="en-US" sz="1300" dirty="0"/>
          </a:p>
        </p:txBody>
      </p:sp>
      <p:sp>
        <p:nvSpPr>
          <p:cNvPr id="21" name="Text 11"/>
          <p:cNvSpPr txBox="1"/>
          <p:nvPr/>
        </p:nvSpPr>
        <p:spPr>
          <a:xfrm>
            <a:off x="3270850" y="4024196"/>
            <a:ext cx="26205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подростки пользуются электронными дневниками, платформами для уроков и интерактивными заданиями. На английском это удобно описывать через school tools, platform, screen и learning support.
</a:t>
            </a:r>
            <a:endParaRPr lang="en-US" sz="98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1574487"/>
            <a:ext cx="4298400" cy="27813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Russia in one view: key facts for revision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справочные данные и общеизвестные факты.
</a:t>
            </a:r>
            <a:endParaRPr lang="en-US" sz="947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для повторения самых важных фактов о России перед устным или письменным ответом.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выделяется одновременно огромной территорией, большим числом часовых поясов и природным разнообразием, поэтому её удобно сравнивать с другими странами.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5350" y="1794050"/>
            <a:ext cx="68859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тема, которая помогает говорить по-английски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802100" y="3631975"/>
            <a:ext cx="6123000" cy="8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объединяет большую территорию, разные природные зоны, крупные города, богатую историю и множество традиций. Поэтому тема отлично подходит для простых, но содержательных ответов на английском языке.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2026-05-31T06:43:48Z</dcterms:created>
  <dcterms:modified xsi:type="dcterms:W3CDTF">2026-05-31T06:43:48Z</dcterms:modified>
</cp:coreProperties>
</file>