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BBC: главные радио- и телеканалы Великобритании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вещание, новости, музыка и обучение английскому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BBC полезна на уроке английского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помогает слышать живую британскую речь, узнавать новые слова и видеть, как английский используется в новостях, интервью, передачах и повседневных ситуациях.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общественное вещание BBC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вещатель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 — это British Broadcasting Corporation, крупнейшая общественная медиакомпания Великобритании. Она работает не как обычный коммерческий канал, а как сервис для общества и страны.
</a:t>
            </a:r>
            <a:endParaRPr lang="en-US" sz="1334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работы BBC поддерживается за счёт лицензионного сбора, а не рекламы. Это позволяет уделять внимание не только развлечениям, но и новостям, образованию и культуре.
</a:t>
            </a:r>
            <a:endParaRPr lang="en-US" sz="1344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Слоган и миссия BBC связаны с идеей служить людям: информировать, обучать и развлекать. Эти задачи заметны во всех её радио- и телеканалах.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всей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Контент BBC создаётся для детей, подростков и взрослых, а также для разных частей Великобритании — Англии, Шотландии, Уэльса и Северной Ирландии.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235933"/>
            <a:ext cx="4865100" cy="994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радиостанции BBC и их аудитория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радиостанция BBC рассчитана на свою аудиторию и формат общения.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 BBC различаются по стилю, возрасту слушателей и темам, поэтому вместе охватывают очень широкую аудиторию.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Radio 1: музыка, чарты и молодёжная аудитория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и 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Radio 1 начала вещание в 1967 году и быстро стала одной из самых узнаваемых музыкальных станций Великобритании. Её эфир строится вокруг современной музыки и живых программ.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звучит в эфире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станции можно услышать поп-музыку, электронные жанры, интервью с артистами, концертные записи и хит-парады. Темы программ обычно связаны с музыкой и стилем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интересна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Radio 1 ориентирована на подростков и молодых взрослых, которым близки новинки, современная культура и динамичный формат общения. Поэтому речь здесь часто звучит быстро и естественно.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урока английского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станция помогает запоминать современную разговорную лексику, названия жанров и выражения, которые часто встречаются в повседневной речи молодых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Radio 2: самая популярная радиостанция BBC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аудитория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Radio 2 рассчитана на очень разных слушателей. Её эфир подходит тем, кто любит спокойный разговорный стиль, известные песни и привычные британские радио-форматы.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разных десятилетий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станции часто звучат композиции 1970–2020-х годов. Такой подбор делает эфир понятным и знакомым для большой аудитории, включая взрослых слушателей разных возрастов.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Шоу и викторины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эфире есть утренние программы, беседы, викторины и специальные выпуски. Радио 2 сочетает музыку и общение, поэтому остаётся живым и разнообразным.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школьников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изучающих английский язык Radio 2 полезна как пример спокойной, чёткой речи и традиционных британских радиопередач, где легко уловить интонацию и структуру разговора.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Radio 4: новости, обсуждения и документальные программы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Серьёзные новости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Radio 4 известна качественными новостями, интервью и подробным разбором событий. В эфире часто обсуждают политику, общество и важные события в стране и мире.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Образовательный 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новостей, станция транслирует радиоспектакли и научно-популярные передачи. Такой набор программ делает Radio 4 особенно полезной для любознательных слушателей.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разговоры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Станция ценится за обстоятельные беседы и аналитические программы, где темы раскрываются глубже, чем в коротких новостных выпусках. Это помогает лучше понимать контекст.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учеников Radio 4 — хороший пример более формальной речи и расширенной общественно-политической лексики, которая встречается в новостях, дискуссиях и интервью.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международное радио BBC World Service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новости от редакции BBC до слушателей в разных странах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функций радиостанций BBC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 BBC различаются не только по темам, но и по типу аудитории: от молодых слушателей до международной публики.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строит радиосеть так, чтобы каждый канал выполнял свою задачу и привлекал собственную группу слушателей.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One: главный телеканал страны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352791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канала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One начала вещание в 1936 году и считается одним из старейших регулярных телеканалов в мире. Это главный телеканал BBC с очень широкой аудиторией.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3418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канале выходят новости, сериалы, семейные фильмы, спортивные трансляции и программы о крупных национальных событиях. BBC One соединяет информацию и развлечения.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15574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смотрят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удобен для зрителей разных возрастов, потому что предлагает понятный и разнообразный контент. Часто именно BBC One становится первым выбором для теленовостей.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89697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изучения английского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One полезен тем, что даёт возможность слышать стандартную британскую речь в новостях, интервью и семейных программах, где язык обычно чёткий и понятный.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Two: программы о науке, культуре и документалистике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экран становится учебником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Two часто выбирают зрители, которым интересны не только сюжеты, но и новые знания. На канале выходят документальные фильмы и образовательные программы, где сложные темы объясняются спокойно и понятно. Такой формат помогает увидеть, как наука и культура становятся частью повседневной жизни.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природа и 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эфире BBC Two можно встретить передачи о прошлом Великобритании, природе, изобретениях и современных технологиях. Зритель не просто получает факты, а видит их в примерах, интервью и наблюдениях. Благодаря этому канал особенно полезен для расширения кругозора и словаря по учебным темам.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без 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Two обычно задаёт более спокойный темп, чем главный канал BBC One. Здесь меньше шума и больше внимания к содержанию: искусству, традициям, книгам, музеям и комедийным программам. Для изучающих английский язык это удобная среда, чтобы слышать ясную речь и запоминать новые выражения.
</a:t>
            </a:r>
            <a:endParaRPr lang="en-US" sz="12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6168" y="1249087"/>
            <a:ext cx="260662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9783" y="1249087"/>
            <a:ext cx="260662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6168" y="2961012"/>
            <a:ext cx="260662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9783" y="2961012"/>
            <a:ext cx="260662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для разных интересов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Three — для молодёжи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ориентирован на подростков и молодых взрослых. В его программе — короткие форматы, комедии и сюжеты о жизни общества, поэтому темы звучат ближе к повседневному опыту.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Four — для любителей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Four показывает артхаус, исторические фильмы и культурные документальные проекты. Канал помогает увидеть более редкие жанры и знакомит с британским и мировым культурным контекстом.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темы и стиль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BBC Three язык чаще современный и разговорный, а на BBC Four — более спокойный и описательный. Это полезно, если хочется услышать английский в разных жанрах и ситуациях.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для изучения английского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канала расширяют словарь за пределами учебника. Зритель слышит лексику о жизни, обществе, кино, культуре и эмоциях, а не только стандартные школьные 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главные телеканалы BBC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какие задачи выполняет каждый канал и для какой аудитории он создан.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канал BBC имеет собственную нишу: от массового эфира до узких культурных и молодёжных программ.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5494" y="75"/>
            <a:ext cx="4406801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News и её роль в жизни страны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673394" y="1079026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в разных форматах
</a:t>
            </a:r>
            <a:pPr algn="l" indent="0" marL="0">
              <a:lnSpc>
                <a:spcPct val="115000"/>
              </a:lnSpc>
              <a:buNone/>
            </a:pPr>
            <a:r>
              <a:rPr lang="en-US" sz="2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News работает на телевидении, радио и в интернете, поэтому важные события можно узнать в удобном формате. Это особенно полезно, когда нужно быстро получить краткую и понятную сводку.
</a:t>
            </a:r>
            <a:endParaRPr lang="en-US" sz="1022" dirty="0"/>
          </a:p>
        </p:txBody>
      </p:sp>
      <p:sp>
        <p:nvSpPr>
          <p:cNvPr id="13" name="Text 3"/>
          <p:cNvSpPr txBox="1"/>
          <p:nvPr/>
        </p:nvSpPr>
        <p:spPr>
          <a:xfrm>
            <a:off x="673394" y="2092633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круг тем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сообщает о выборах, погоде, спорте и чрезвычайных ситуациях в Великобритании и мире. Такой набор тем помогает зрителю понимать, что происходит рядом и далеко от него.
</a:t>
            </a:r>
            <a:endParaRPr lang="en-US" sz="1077" dirty="0"/>
          </a:p>
        </p:txBody>
      </p:sp>
      <p:sp>
        <p:nvSpPr>
          <p:cNvPr id="14" name="Text 4"/>
          <p:cNvSpPr txBox="1"/>
          <p:nvPr/>
        </p:nvSpPr>
        <p:spPr>
          <a:xfrm>
            <a:off x="673394" y="3106225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 проверке фактов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зрители ценят BBC News за строгую редакционную проверку, чёткую подачу и опытных корреспондентов. Благодаря этому новости воспринимаются как надёжный источник информации.
</a:t>
            </a:r>
            <a:endParaRPr lang="en-US" sz="1017" dirty="0"/>
          </a:p>
        </p:txBody>
      </p:sp>
      <p:sp>
        <p:nvSpPr>
          <p:cNvPr id="15" name="Text 5"/>
          <p:cNvSpPr txBox="1"/>
          <p:nvPr/>
        </p:nvSpPr>
        <p:spPr>
          <a:xfrm>
            <a:off x="673394" y="4119812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урока английского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 BBC News помогают учить актуальные слова и фразы, которые используются в настоящих новостях. Это удобный способ слушать естественный британский английский на знакомые темы.
</a:t>
            </a:r>
            <a:endParaRPr lang="en-US" sz="10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жанров BBC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развлекательную, но и учебную роль BBC: рядом с популярными жанрами заметно место занимают познавательные программы.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совмещает массовый интерес, культурный контент и образовательные материалы, поэтому остаётся универсальным медиа.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основным направлениям программ BBC на основе описания каналов
</a:t>
            </a:r>
            <a:endParaRPr lang="en-US" sz="7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прямые эфиры и большие события BBC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352791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трансляции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регулярно показывает спортивные турниры, концерты и национальные события в прямом эфире. Такие передачи позволяют зрителям ощущать себя частью общего момента, который смотрит вся страна.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3418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и государственные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освещает королевские церемонии, праздничные мероприятия и важные общественные события. Для многих семей это привычный способ следить за тем, что объединяет жителей Великобритании.
</a:t>
            </a:r>
            <a:endParaRPr lang="en-US" sz="1055" dirty="0"/>
          </a:p>
        </p:txBody>
      </p:sp>
      <p:sp>
        <p:nvSpPr>
          <p:cNvPr id="14" name="Text 4"/>
          <p:cNvSpPr txBox="1"/>
          <p:nvPr/>
        </p:nvSpPr>
        <p:spPr>
          <a:xfrm>
            <a:off x="4715574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и комментарии
</a:t>
            </a:r>
            <a:pPr algn="l" indent="0" marL="0">
              <a:lnSpc>
                <a:spcPct val="115000"/>
              </a:lnSpc>
              <a:buNone/>
            </a:pPr>
            <a:r>
              <a:rPr lang="en-US" sz="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трансляции особенно полезны для изучающих английский язык, потому что в них слышны быстрые комментарии, короткие реплики и часто повторяющаяся лексика по теме спорта.
</a:t>
            </a:r>
            <a:endParaRPr lang="en-US" sz="1091" dirty="0"/>
          </a:p>
        </p:txBody>
      </p:sp>
      <p:sp>
        <p:nvSpPr>
          <p:cNvPr id="15" name="Text 5"/>
          <p:cNvSpPr txBox="1"/>
          <p:nvPr/>
        </p:nvSpPr>
        <p:spPr>
          <a:xfrm>
            <a:off x="689697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культурная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эфиры BBC становятся частью общей памяти зрителей: люди обсуждают одни и те же моменты, результаты и выступления. Именно поэтому такие программы имеют высокий общественный отклик.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зрителя к нужному каналу BBC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интерес и формат просмотра приводят к выбору подходящего канала или сервиса BBC.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BBC известна во всём мире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репутация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ассоциируется с точными новостями, аккуратной подачей и узнаваемым стилем ведущих. Эта репутация формировалась десятилетиями и сделала бренд понятным зрителям во многих странах.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культура на экране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программах BBC часто показаны традиции, жизнь городов, искусство и повседневность Великобритании. Поэтому зритель за пределами страны видит не только новости, но и культурный образ страны.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World Service помогает каналу быть заметным за пределами Великобритании. Международные новости и передачи на разных языках делают BBC узнаваемой для аудитории по всему миру.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изучения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уроков английского BBC важна как источник живой речи и реальных тем. Зритель слышит, как язык используется в новостях, интервью и репортажах о жизни в разных странах.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BBC стала цифровой медиасистемой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 радио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сначала развивалась как вещатель для эфира: радио, а затем телевидение стали главными способами доставки новостей и программ миллионам людей.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Мобильное приложение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 сделали контент BBC ещё доступнее: новости, видео и радио можно открыть на ходу, не привязываясь к телевизору или радиоприёмнику.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сайта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BBC расширила работу в интернете, и у зрителей появилась возможность читать новости, смотреть видео и находить материалы по темам в любое время.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Подкасты и просмотр по запросу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многие программы доступны не только в прямом эфире, но и по запросу. Это удобно для школьников, которые могут слушать и смотреть BBC тогда, когда им это нужно.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как окно в британский язык и культуру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объединяет новости, музыку, образование и развлечения, поэтому каждый может найти подходящий канал или программу. Для школьников это удобный способ слушать живой английский и лучше понимать жизнь Великобритании.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2026-05-31T13:28:33Z</dcterms:created>
  <dcterms:modified xsi:type="dcterms:W3CDTF">2026-05-31T13:28:33Z</dcterms:modified>
</cp:coreProperties>
</file>