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наши предки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предки: дом, труд, семья и традиции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узнаём о жизни предков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прошлом рассказывают древние вещи, летописи, находки археологов, музейные экспонаты и народные песни. По ним можно узнать, как люди жили, что носили и чем занимались каждый день.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предки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из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дома строили из дерева: лес был рядом, и материал был удобным. В деревнях такие постройки возводили быстро, а зимой они лучше сохраняли тепло внутри.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тёплых местах для строительства использовали глину, камыш и солому. Эти материалы помогали делать жильё проще и дешевле, особенно там, где дерева было меньше.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были маленькими: иногда в них была только одна комната, а иногда несколько тесных помещений. Места хватало только для самых нужных дел и вещей.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 вместе жили все члены семьи. Здесь не только спали, но и ели, работали, разговаривали и отдыхали, поэтому дом был центром всей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изба внутри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— главное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занимала в избе самое важное место. Она согревала дом, в ней готовили еду, а иногда на ней даже спали, когда хотелось тепла, как на настоящем домашнем «облаке».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Сундуки для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и нужные мелочи хранили в сундуках. Каждый сундук берегли особенно внимательно, потому что вещи были сделаны вручную и служили семье очень долго.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и лавки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печью стояли стол и лавки. За столом ели, беседовали и иногда работали, а лавки служили и для сидения, и для отдыха после долгого дня.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часто была деревянной или глиняной. Ложки, миски и кувшины ценили как полезные предметы, ведь каждую вещь изготавливали с большим трудом и старанием.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из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 льна, шерсти и простой ткани, которую делали дома. Материалы выбирали такие, чтобы вещи были прочными, удобными и подходили для долгой носки.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и зимняя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носили лёгкие рубахи, а зимой надевали тёплые шубы и тулупы. Одежда должна была защищать от холода, ветра и дождя, а не только красиво выглядеть.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из лыка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нередко плели из лыка. Она была простой и лёгкой, хотя требовала аккуратности, чтобы хорошо держалась и помогала ходить по дороге и по двору.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наряд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праздники надевали более нарядные вещи. Такая одежда отличалась украшениями и аккуратным видом, потому что в важные дни хотелось выглядеть особенно красиво.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на каждый день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питались предки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продуктами были хлеб, каши, овощи, молоко и репа. Такая пища была сытной и помогала людям работать с утра до вечера без лишней усталости.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из печи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Всю пищу готовили в печи: варили, пекли и томили. Печь была настоящей помощницей хозяйки и делала еду вкусной и горячей.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не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появлялось на столе не всегда. Его берегли для особых случаев, поэтому обычная еда была намного скромнее, чем мы привыкли видеть сейчас.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угощения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Сладостей было немного, поэтому мёд, ягоды и сушёные яблоки считались настоящим лакомством. Такие угощения особенно радовали детей и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поле и дома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посевы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люди выходили в поле и сеяли рожь, пшеницу и овёс. От посева зависел будущий урожай, поэтому работать приходилось внимательно и без спешки.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огородом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забот было ещё больше: пололи сорняки, поливали грядки и следили за овощами. Если запустить огород, хороший урожай мог легко исчезнуть.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поле отдыхало, а дома работа продолжалась. Люди пряли, ткали, чинили одежду и мастерили нужные вещи, чтобы подготовиться к следующему сезону.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всей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общим делом. Взрослые и дети помогали друг другу, потому что без дружной работы хозяйство не справилось бы со всеми заботами.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Посильная работа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малыши не сидели без дела. Они выполняли простые поручения, учились смотреть за порядком и постепенно осваивали навыки, которые пригодятся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зерна получался хлеб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сельских работ от посева до выпечки хлеба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ремёсла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581930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Нити и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пряли нити, а потом ткали ткань. Так из простых волокон получались нужные вещи для дома, и у мастеров руки работали быстро, будто маленькие волшебники без палочки.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 и лапти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вырезали ложки, плели лапти и делали разные полезные предметы. Каждая вещь была простой, но очень нужной в повседневной жизни.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581931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Глиняная посуда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лепили горшки, миски и кувшины. После обжига посуда становилась прочной и помогала хранить еду, воду и другие домашние припасы.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099882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Ремеслу часто учились у старших. Мастерство переходило от родителей к детям, поэтому хороший умелец вызывал уважение и считался гордостью своей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все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большой семье каждому находилось дело. Кто-то носил воду, кто-то присматривал за малышами, а кто-то готовил ужин. Дети видели, как взрослые поддерживают друг друга, и сами учились быть внимательными и добрыми.
</a:t>
            </a:r>
            <a:endParaRPr lang="en-US" sz="127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Бабушкины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в семье помнили много полезного: как вести хозяйство, как хранить запасы и как не забывать традиции. Вечером их слушали особенно внимательно, потому что в их словах было и знание, и тепло.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как маленькие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дети учились помогать по дому. Им поручали простые, но важные дела, и они старались не подвести взрослых. Так каждый день становился маленьким уроком ответственности и дружбы.
</a:t>
            </a:r>
            <a:endParaRPr lang="en-US" sz="128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уважение к старшим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без гаджетов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играли в мяч, бегали, прыгали через палочки и придумывали простые игры сами. Такие забавы помогали быть ловкими, дружить и весело проводить время после дневных дел.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вместо экрана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дети часто проводили на улице: во дворе, у реки, на лугу или около дома. Там было интересно, шумно и совсем не скучно.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своими руками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были куклы из ткани, тряпичные зверушки и маленькие поделки из дерева. Их делали дома, поэтому каждая игрушка была особенной и очень дорогой сердцу.
</a:t>
            </a:r>
            <a:endParaRPr lang="en-US" sz="1384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Учились помогать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 девочки рано привыкали к полезным делам: носили воду, кормили животных, присматривали за младшими. Так они становились самостоятельнее и понимали ценность труда.
</a:t>
            </a:r>
            <a:endParaRPr lang="en-US" sz="13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проходили праздники и обряды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заканчивалась зима, люди радовались теплу, пели заклички и встречали весну как добрую гостью. Это было особенно весёлое время.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торжество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 собирали родных, соседей и друзей. Люди пели, желали молодым счастья и помогали устроить праздник, чтобы он запомнился надолго.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гулянья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устраивали игры, катания и шумные посиделки. Такие дни помогали отдохнуть от работы, посмеяться вместе и сохранить любимые традиции.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хлеба и овощей благодарили за щедрый год. На стол ставили угощения, а хозяева делились частью запасов с гостями.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Рубаха с красным узором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рубаха могла стать праздничной, если на ней появлялась вышивка. Узоры украшали ворот, рукава и подол, а ещё рассказывали о вкусе хозяйки. Такая одежда выглядела нарядно и сразу привлекала взгляд.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Сундук с секретом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сундуке хранили одежду, ткань и дорогие семейные вещи. Его часто расписывали или украшали резьбой, чтобы он был не только полезным, но и красивым. Такой сундук становился почти домашним сокровищем.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Ложка как маленькое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простую деревянную ложку мастер мог сделать аккуратной и красивой. Её вырезали вручную, сглаживали края и иногда покрывали узорами. Поэтому обычный предмет выглядел как маленькое произведение народного искусства.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мастера делали мир красивее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53542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5866" y="1786915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53542"/>
            <a:ext cx="750900" cy="6674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передвигались в старину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верхом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лошади ездили быстро и удобно, особенно если нужно было попасть в соседнее село. Но такая поездка всё равно требовала сил и осторожности на плохой дороге.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Телеги и сани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земле передвигались на телегах летом и на санях зимой. Такой транспорт помогал везти людей и грузы, хотя путь часто был долгим и тряским.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реке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люди плавали на лодках и плотах. Вода была надёжной дорогой, когда суша становилась грязной и трудной, особенно весной и осенью.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могли не все дети: многое зависело от семьи и возможности. Поэтому школа была важным, но не повседневным делом для каждого ребёнка.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Азбука, церковные книги и переписанные тетради были основными помощниками в учёбе. Книг было мало, и к ним относились очень бережно.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запоминали буквы, потом читали вслух и много раз повторяли одно и то же. Так они тренировали память, внимание и терпение.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Старательность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требовала усидчивости и аккуратности. Ошибки исправляли, задания повторяли, а хороший ответ радовал не только ученика, но и всю семью.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учились в прошлом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мужчины и женщины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пахали землю, строили дома, заготавливали дрова, рыбачили и мастерили инструменты. Работа была тяжёлой, поэтому ценились сила, выносливость и умение делать всё надёжно.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хозяйстве редко работал кто-то один. Когда нужно было убрать урожай, починить дом или справиться с трудностями, все члены семьи объединялись и помогали друг другу.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пряли, ткали, шили, готовили еду и следили за детьми. Их труд был очень заметным: без него дом не стал бы тёплым и уютным.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семья напоминала дружную команду. Каждый знал своё дело, но при необходимости мог подменить другого, чтобы дом и хозяйство не остались без помощи.
</a:t>
            </a:r>
            <a:endParaRPr lang="en-US" sz="11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была главным помощником в доме: она грела, кормила и даже служила местом для сна.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есть только один такой центр тепла, особенно ясно, как важно было беречь огонь и запасаться всем нужным.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быт русской избы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534" y="1469708"/>
            <a:ext cx="3093893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дошло до нас из прошлого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сказки и пословицы передавались из уст в уста и дошли до наших дней. Они помогают понять, как люди думали, мечтали и шутили много лет назад.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старинные праздники сохранились в семье и народной культуре. На них по-прежнему поют, угощают гостей и вспоминают добрые традиции.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рубахи, горшки, прялки и игрушки. Эти предметы выглядят просто, но рассказывают о жизни людей лучше любого длинного рассказа.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 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вышивки, росписи и резьба по дереву до сих пор радуют глаз. В них живут древние символы солнца, птиц и растений, похожие на маленькие пожелания добра.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становится близкой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смотрит на старую ложку и вдруг понимает: такой же предмет держали в руках его прадедушка и прабабушка. Через вещи прошлое перестаёт быть далёким и становится почти домашним. Так легче почувствовать связь поколений.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уважения к труду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видит, как долго вышивали рубаху или лепили горшок вручную, и начинает по-другому относиться к работе людей прошлого. История учит ценить старание, аккуратность и терпение. Без этого не появлялись ни дома, ни хлеб, ни красивые узоры.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Игры, забота и 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прошлого играли, помогали близким и задавали вопросы точно так же, как современные школьники. Поэтому знакомство с прошлым помогает увидеть в предках не только взрослых тружеников, но и обычных ребят, очень похожих на нас.
</a:t>
            </a:r>
            <a:endParaRPr lang="en-US" sz="126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знать прошлое семьи и страны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запомним о жизни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предки жили просто, но мудро: много работали, берегли вещи, уважали старших и радовались общим праздникам. Их опыт и традиции до сих пор помогают нам лучше понимать себя.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2026-05-26T05:14:37Z</dcterms:created>
  <dcterms:modified xsi:type="dcterms:W3CDTF">2026-05-26T05:14:37Z</dcterms:modified>
</cp:coreProperties>
</file>