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двух выражений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упрощает вычисления и раскрывает скрытые множители.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формула разности квадратов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быстрее преобразовывать выражения, разлагать многочлены на множители, сокращать дроби и проверять вычисления. Формула основана на умножении и раскрытии скобок, поэтому тесно связана с темами 7 класса.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появляются в ответе, и в них стоят одинаковые выражения с разными знаками.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сокращённого умножения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запись: a²−b²=(a−b) (a+b).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два квадрата и знак минус, можно применять формулу. Знак плюс между квадратами не подходит.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7 класса, тема «Формулы сокращённого умножения»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подходит ли выражение к формуле разности квадратов.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выражение вида a²−b²
</a:t>
            </a:r>
            <a:endParaRPr lang="en-US" sz="274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квадратов — в прямоугольник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 большой фигуры отнять меньшую, разность можно представить как новую фигуру из двух частей. После разрезания и перестановки получается прямоугольник со сторонами a−b и a+b. Это наглядно показывает, почему произведение этих сторон равно разности квадратов.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видеть глазами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не просто запомнить формулу, а понять её смысл. Когда площадь выражается как a²−b², мы видим не абстрактную запись, а понятную перестройку фигур. Такой рисунок особенно полезен для проверки рассуждений и запоминания правила.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разности квадратов на множители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применения формулы и проверки результата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разности квадратов
</a:t>
            </a:r>
            <a:endParaRPr lang="en-US" sz="257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25 − 9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разность квадратов: 25=5², а 9=3². Записываем 25−9=(5−3) (5+3) и быстро получаем 16. Преобразование делает вычисление короче и понятнее.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49 − 16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49=7², а 16=4². Поэтому 49−16=(7−4) (7+4)=3·11=21. Такой способ особенно удобен, когда числа большие и считать напрямую неудобно.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100 − 1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тоже разность квадратов: 100=10², а 1=1². Получаем 100−1=(10−1) (10+1)=9·11=99. Формула помогает увидеть ответ почти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исходных выражений и разложения на множители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после преобразования значение выражения сохраняется, а запись становится удобнее для устного счёта.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не меняет значение, но помогает быстрее вычислять и упрощать запись.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буквенными выражениями
</a:t>
            </a:r>
            <a:endParaRPr lang="en-US" sz="2691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 − 16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16 — это 4², поэтому выражение можно записать как x²−4². По формуле получаем (x−4) (x+4). Сначала находят корень квадрата, затем ставят противоположные знаки.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9a² − b²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9a²=(3a)², а b² уже является квадратом. Значит, разность квадратов раскладывается так: (3a−b) (3a+b). Важно правильно выделить корни каждого квадрата.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m² − 36n²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25m²=(5 m)² и 36n²=(6n)², применяем формулу разности квадратов. Получаем (5m−6n) (5m+6n). Такой приём работает и с буквами, и с числами.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(a−b) (a+b) и умножаем каждый член первой скобки на каждый член второй.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Раскрываем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a²+ab−ab−b². Средние слагаемые имеют разные знаки, поэтому они взаимно уничтожаются.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a²−b². Это подтверждает, что формула верна и действительно даёт разность квадратов.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раскрытием скобок
</a:t>
            </a:r>
            <a:endParaRPr lang="en-US" sz="262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верных ответах обязательно есть две скобки с одинаковыми выражениями и разными знаками; перед формулой нужно проверить общий множитель и корни квадратов.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алгебре 7 класса.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 разности квадратов
</a:t>
            </a:r>
            <a:endParaRPr lang="en-US" sz="1881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правильный ориентир при разложении разности квадратов.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разность квадратов от других формул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формулы по виду выражения и наличию общего множителя.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90000"/>
              </a:lnSpc>
              <a:buNone/>
            </a:pPr>
            <a:r>
              <a:rPr lang="en-US" sz="3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записано как (a+b)², в раскрытии появляются три части: a², 2ab и b². Средний член делает формулу узнаваемой, а знак плюса сохраняется внутри обеих скобок и в середине результата.
</a:t>
            </a:r>
            <a:endParaRPr lang="en-US" sz="927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(a−b)² тоже даёт три части, но средний член становится отрицательным: a²−2ab+b². Здесь важно не перепутать её с разностью квадратов, потому что внешне записи очень похожи.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9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выражения a²−b² нет среднего члена 2ab. Оно сразу раскладывается на две скобки: (a−b) (a+b), где в одной части стоит минус, а в другой — плюс.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три похожие формулы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применения формулы в алгебре 7 класса.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используется разность квадратов
</a:t>
            </a:r>
            <a:endParaRPr lang="en-US" sz="238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 там, где нужно быстро увидеть скрытое произведение и упростить запись без лишних вычислений.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формула помогает при разложении многочленов и упрощении выражений; именно эти задачи чаще требуют быстрого преобразования.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формулы при сокращении дробей
</a:t>
            </a:r>
            <a:endParaRPr lang="en-US" sz="220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числитель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можно ли представить числитель как разность квадратов. Например, x²−9 превращается в (x−3) (x+3), и в записи сразу видна удобная пара множителей.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содержит один из множителей, дробь сокращают. Так, (x²−9)/(x−3) даёт x+3, но только при x≠3, чтобы не делить на ноль.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обязательно смотрят на допустимые значения переменной. Ограничение записывают отдельно, потому что исходная дробь может быть не определена при некоторых значениях.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с помощью разности квадратов
</a:t>
            </a:r>
            <a:endParaRPr lang="en-US" sz="187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дробь — один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имеет вид a²−b², его можно разложить на (a−b) (a+b) и сократить с одинаковым множителем в знаменателе. Это делает выражение короче и удобнее.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81 как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81−x² удобно представить как 9²−x². Тогда сразу получается разложение (9−x) (9+x), без лишних шагов и длинных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49p²−1 — это разность квадратов, потому что 49p²=(7p)², а 1=1². Значит, ответ записывается как (7p−1) (7p+1).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полезно раскрыть скобки и сравнить результат с исходной записью. Такая проверка помогает не допустить ошибки в знаках и корнях квадратов.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нужно сначала определить квадрат каждого слагаемого, а затем записать множители с противоположными знаками.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для закрепления формулы разности квадратов.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таблицу: для каждого выражения найди корни квадратов и запиши произведение двух скобок.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найди множители в выражениях
</a:t>
            </a:r>
            <a:endParaRPr lang="en-US" sz="208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96" y="1160879"/>
            <a:ext cx="343338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важна в школьной алгебре
</a:t>
            </a:r>
            <a:endParaRPr lang="en-US" sz="2349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быстро преобразовать выражение и не выполнять лишних шагов. Это особенно полезно, когда нужно считать устно или проверять ответ на уроке.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раскрывать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тренирует умение переходить от произведения к сумме и обратно. Такое умение нужно почти во всех темах алгебры 7 класса.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разложения вызывает сомнение, его можно проверить раскрытием скобок. Это простой способ убедиться, что знаки и корни выбраны верно.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новых приёмов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часто сочетается с вынесением общего множителя и другими формулами сокращённого умножения. Поэтому она помогает решать более сложные задачи в дальнейшем.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проверки преобразования на уроке алгебры 7 класса.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результата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если выражение содержит буквы или несколько действий сразу.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показывает, что разложение действительно возвращает исходную разность квадратов без изменения значения.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разности квадратов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помогает узнавать разность квадратов, быстро упрощать записи и проверять ответ раскрытием скобок. Чем увереннее вы видите пары квадратов, тем легче решать задачи.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2026-05-29T20:47:04Z</dcterms:created>
  <dcterms:modified xsi:type="dcterms:W3CDTF">2026-05-29T20:47:04Z</dcterms:modified>
</cp:coreProperties>
</file>