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Двудольные и семейство Сложноцветные (Астровые)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двудольные растения и важнейших представителей семейства Сложноцветные.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биология двудольных и сложноцветных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двудольных объединяет растения с двумя семядолями. Семейство сложноцветных — одно из крупнейших, описанное Линнеем, включает подсолнечник, ромашку, астру и одуванчик.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имеют две семядоли, которые служат первым источником питания для зародыша после прорастания.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таких растений обычно демонстрируют хорошо развитое сетчатое жилкование, а корневая система — стержневая, что помогает удерживаться в почве.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стеблях формируется камбий, обеспечивающий дополнительный рост в толщину и укрепление растения с возрастом.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двудольных растений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у двудольных часто состоят из четырёх или пяти частей, а ткани имеют преимущественно вторичное строение.
</a:t>
            </a:r>
            <a:endParaRPr lang="en-US" sz="9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сложноцветных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соцветие-«корзинка»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 сложноцветных имеет форму корзинки, состоящей из множества мелких цветков, что помогает привлекать опылителей и защищает внутренние цветки.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и стеблей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сложноцветных могут быть лопастными, как у одуванчика, или перистыми, как у ромашки. Стебли обычно прямостоячие и прочные.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цветков в корзинке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корзинки покрыт трубчатыми цветками, а по краям располагаются язычковые, создавая яркий и заметный ободок для насекомых.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семейства Сложноцветные по регионам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встречается разнообразие сложноцветных, включая многие эндемичные виды и широко распространённые представители.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сложноцветных в умеренной зоне связано с благоприятными климатическими условиями и разнообразием экосистем.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России,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Соцветие-корзинка состоит из мелких цветков, объединённых в компактное образование, что улучшает визуальную привлекательность для опылителей.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Обёртка соцветия состоит из чешуевидных листочков, служащих защитой для внутренней части цветка от внешних воздействий и вредителей.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способствует успешному опылению множеством насекомых и увеличивает семенную продуктивность растений.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соцветия-корзинки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цветков в корзинке сложноцветных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цветки — сердце корзинки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Располагаясь в центре, трубчатые цветки имеют узкую трубчатую форму и обеспечивают плодообразование у подсолнечника и других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Язычковые цветки — яркие окаймления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краям корзинки расположены язычковые цветки с расширенной языковидной формой, создающие заметный ободок для привлечения насекомых.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Воронковидные цветки — редко встречаемые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сложноцветные имеют воронковидные цветки, которые встречаются редко и отличаются особой формой венчика.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 — разнообразные насекомые: пчёлы, бабочки и жуки, которые привлекаются яркой окраской и запахом корзинок.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у сложноцветных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Нектарники внутри соцветий выделяют нектар, усиливая интерес насекомых и обеспечивая стабильное опыление.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раскрытие цветков (сточное цветение) способствует массовому посещению и повышает эффективность передачи пыльцы.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способы распространения семян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Семянка и её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у сложноцветных — семянка, оснащённая летучкой, как у одуванчика, что облегчает перенос семян ветром на большие расстояния.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распространения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Чертополох использует крылатые придатки, а некоторые семена цепляются за шерсть животных. Люди помогают распротранению при сборе и транспортировке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роды семейства Сложноцветные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разнообразие родов и их представителей в семействе Сложноцветные.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содержит множество родов с большим количеством видов, демонстрируя высокое биологическое разнообразие.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России,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часто преобладают в луговых, степных и лесных экосистемах, служа основой пищевых цепей и поддерживая биологическое разнообразие многих территорий.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сложноцветных растений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обеспечивают важный источник пищи и укрытия для разнообразных насекомых-опылителей, а также привлекают птиц и мелких млекопитающих, влияя на экосистемные процессы.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корневая система и густая растительность способствуют укреплению почвы, снижая эрозию и поддерживая устойчивость растительных сообществ на длительное время.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занимает лидирующие позиции в сельском хозяйстве благодаря высокому содержанию масла и важности для пищевой промышленности.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представителей семейства Сложноцветные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культуры из семейства сложноцветных, такие как салат, широко используются в питании и содержат множество полезных веществ.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растения, например ромашка и полынь, ценятся за лечебные свойства и входят в состав множества фитопрепаратов.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виды — астра, хризантема и георгин — популярны для озеленения городских и садовых территорий, а также в цветочной индустрии.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подсолнечного масла в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поддержался стабильно высоким спросом как на внутреннем, так и на внешних рынках. Российское масло экспортируется в сотни стран.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значительный рост в производстве подсолнечного масла, свидетельствующий о развитии аграрного сектора и экспортоориентированности отрасли.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служба государственной статистики РФ, 2022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аптечная обладает противовоспалительными и антисептическими свойствами, часто применяется для снятия раздражений и при простудных заболеваниях.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Календула используется для ускорения заживления ран и обладает мягким противовоспалительным эффектом, входя в состав зовущих мазей и настоек.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Полынь горькая помогает при нарушениях пищеварения и используется в традиционной медицине для стимуляции аппетита и очищения организма.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лекарственные растения: примеры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Цикорий применяется как заменитель кофе благодаря приятному вкусу и полезным свойствам пищеварительной системы, обогащая напитки витамином С.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декоративные сложноцветные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Георгины и их разнообразные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Георгины славятся яркими крупными цветами, отличающимися разнообразием окраски. Они широко используются в декоративном садоводстве и при создании эффектных цветочных композиций.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Астры — символ позднего лета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Астры привлекают внимание насыщенными фиолетовыми, розовыми и белыми оттенками. Их компактные соцветия гармонично смотрятся в клумбах и букетах, украшая осенние сады.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Хризантемы в ландшафтном дизайне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Хризантемы ценятся за длительный период цветения и разнообразие форм. Они часто занимают центральное место в городских парках и реализуются в цветочной промышленности.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сложноцветного растения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растения от семени до нового поколения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зонах растения, как осот полевой, развили мощные корневые системы, позволяющие добывать воду из глубинных слоёв почвы в засушливые периоды.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сложноцветные имеют покрытые волосками листья и стебли, которые снижают испарение влаги и защищают от перегрева под палящим солнцем.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виды формируют низкорослые и плотные кустики с жесткими листьями, что уберегает их от повреждений ветром и сохраняет тепло в холодных условиях.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различным условиям среды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сложноцветных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семян одуванчика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способен вырабатывать до 5000 мелких семян за сезон, что обеспечивает его быстрое распространение и успешное освоение новых территорий при помощи ветра.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Заживляющий эффект ромашки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аптечная традиционно используется для ускорения заживления ран благодаря своим противовоспалительным и антисептическим свойствам, подтверждённым многочисленными исследованиями.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Гелиотропизм подсолнечника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Подсолнечники демонстрируют уникальное поведение — они вращают свои цветки вслед за солнцем, что улучшает фотосинтез и привлекает опылителей в течение дня.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представлены такие редкие виды, как василёк Талиева, астра альпийская и арника горная, нуждающиеся в охране и сохранении ареалов.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и редкие виды семейства Сложноцветные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включают распашку естественных местообитаний, интенсивный выпас животных и массовый сбор растений для декоративных целей.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включают создание заповедников, ограничение сбора редких видов и информирование населения о важности сохранения уникальной флоры.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Значимое наследие семейства Сложноцветные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играют важнейшую роль в природе и жизни человека, обеспечивая экологическое равновесие, ресурсы для сельского хозяйства и медицины, а также способствуют формированию экологической культуры.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2026-05-08T16:45:15Z</dcterms:created>
  <dcterms:modified xsi:type="dcterms:W3CDTF">2026-05-08T16:45:15Z</dcterms:modified>
</cp:coreProperties>
</file>