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поэт, с которого начинается русская литература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изменивший русский язык, жанры и представление о литературе.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место в литературе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жил в эпоху больших перемен и сумел выразить их в стихах, поэмах, прозе и сказках. Его книги читали при жизни, а позже они стали частью школьного чтения и культурной памяти России.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 развила у будущего поэта наблюдательность и любовь к слову. Именно в семье он впервые увидел, как по-разному может говорить и мыслить человек.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родился 26 мая 1799 года в Москве в дворянской семье. Его ранние годы прошли среди книг, бесед на русском и французском языках и семейных традиций.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жизни мальчика сыграла няня Арина Родионовна. Её сказки, песни и живой народный язык помогли Пушкину с детства почувствовать звучание русской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Пушкина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показывает, как менялись места жизни поэта и его творческие интересы.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Лицей: школа дружбы, знаний и первых побед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провёл в Лицее шесть лет — с 1811 по 1817 год. Здесь он получил серьёзное образование и научился ценить товарищество, которое осталось важным на всю жизнь.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годы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Лицее он подружился с Иваном Пущиным, Антоном Дельвигом и Вильгельмом Кюхельбекером. Тогда же Пушкин начал печататься и рано привлёк внимание как яркий поэт.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первые публикации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796250"/>
            <a:ext cx="659700" cy="5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 разговорная речь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умел соединять высокую книжную традицию с живыми интонациями повседневной речи. Поэтому его тексты звучат естественно и понятно даже сегодня.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без потери глубины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выбирал точные и ясные слова, избегая тяжеловесности. Благодаря этому в его стихах и прозе мысль выражена кратко, но очень выразительно.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литературной нормы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Пушкина язык стал гибким, красивым и близким читателю. Поэтому его называют создателем современного русского литературного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Пушкина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Пушкина часто звучат свобода, дружба и любовь. Эти темы помогают почувствовать, что поэзия может говорить и о личных чувствах, и о важных жизненных принципах.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поэта стали крылатыми выражениями. Их продолжают цитировать, потому что они точно передают мысли и чувства, знакомые разным поколениям читателей.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значимы в его лирике природа, память, творчество и честь. Пушкин показывает человека в разные моменты жизни — в мечте, раздумье, радости и сомнении.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занимают главное место в творчестве Пушкина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поэзия занимает центральное место, но Пушкин одинаково успешно работал и в других формах.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Пушкина многогранно: он силён не только как лирик, но и как автор поэм, сказок, драм и прозы.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жанров по школьному обзору творчества А. С. Пушкина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и народные мотивы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царица и волшебный остров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царе Салтане» сказочное чудо сочетается с узнаваемыми народными образами. Море, корабли, князь Гвидон и белка в хрустальном городе создают яркий и запоминающийся мир. Сюжет движется быстро, как в устном рассказе.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благодарность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рыбаке и рыбке» строится на повторениях, которые легко запоминаются. В ней особенно заметны народная мудрость и ясный нравственный урок: жадность приводит к потере всего, а уважение к другому делает человека лучше.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верность и победа добра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мёртвой царевне» и «Сказке о золотом петушке» добро и зло показаны через выразительные образы. В этих историях важны верность, честность и справедливое наказание за злоупотребление властью.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Пушкина и их особенности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произведения Пушкина раскрывают важные темы — от судьбы человека до чести и народной мудрости.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одинаково убедителен в разных жанрах: он пишет и о личной судьбе, и об истории, и о нравственном выборе.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Пушкина, изучаемые в школьной программе
</a:t>
            </a:r>
            <a:endParaRPr lang="en-US" sz="10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7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3441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«Евгения Онегина»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выбор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Онегин, Татьяна Ларина и Ленский. Через их встречи и разлуки Пушкин показывает, как характер, воспитание и случайный выбор меняют судьбу человека.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дворянской жизни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точно передаёт быт, привычки и разговоры дворянского общества начала XIX века. За внешней лёгкостью скрыты скука, пустота светской жизни и сложность человеческих отношений.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взросление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Татьяны и Онегина говорит не только о несбывшемся чувстве, но и о внутреннем росте героев. Пушкин показывает, что зрелость приходит через опыт, сомнения и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и тема чести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Пугачёвское восстание становится в повести не просто историческим фоном, а испытанием для людей. На его фоне особенно ясно видны страх, верность присяге и личная ответственность.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проходит путь от наивного юноши к человеку, умеющему принимать решения и отвечать за них. Его поведение помогает раскрыть главную ценность произведения — честь.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Маши Мироновой и Швабрина противопоставлены друг другу. Через них Пушкин показывает, что достоинство, смелость и верность совести важнее силы, выгоды и произвольной власти.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голоса Болдинской осени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Болдине появились «Повести Белкина» — небольшие, но очень разные истории о людях, их характерах и неожиданных поворотах судьбы. В них особенно заметны ясность языка, точность деталей и умение рассказать серьёзное просто и увлекательно.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Повести, в которых слышна живая речь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1830 года в Болдине превратила вынужденное уединение в время большой работы. Пушкин оставался вдали от привычной жизни, но именно это дало ему редкую сосредоточенность. В короткий срок рождались замыслы, стихи и новые сюжеты.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которая стала вдохновением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 же месяцы Пушкин создавал и сказки, и «Маленькие трагедии». Такое соседство показывает необыкновенную широту его таланта. Он легко переходил от народной фантазии к размышлениям о страсти, зависти, власти и цене человеческого выбора.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сказки к трагедии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А. С. Пушкина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с новым этапом жизни, учебы и творчества поэта.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показывает: важные события жизни Пушкина почти всегда совпадали с созданием новых произведений.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А. С. Пушкина: 1799, 1811, 1817, 1820, 1824, 1830, 1831, 1837.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Михайловский период укрепил интерес Пушкина к истории и судьбе России. Именно тогда он созревал как автор, способный соединять личное чувство с широким взглядом на время.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в жизни и творчестве Пушкина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оказался вдали от шумной светской жизни и смог сосредоточиться на чтении, размышлениях и письме. Уединение помогло ему работать спокойнее и глубже.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поэт особенно внимательно прислушивался к народной речи, песням, преданиям и рассказам окрестных жителей. Эти впечатления сделали его произведения более живыми и образными.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Пушкине в России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носят школы, библиотеки, театры, музеи и улицы во многих городах. Такие названия помогают сохранять память о поэте в повседневной жизни и учебе.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имя поэта живёт сегодня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в России отмечают Пушкинский день и День русского языка. Эта дата напоминает, что творчество Пушкина связано не только с литературой, но и с развитием всей культуры.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день и значение для культуры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цифрах и фактах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самые важные даты и достижения поэта.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короткой жизни Пушкин успел создать огромное наследие и работать над крупными произведениями годами.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А. С. Пушкина и сведения о его произведениях
</a:t>
            </a:r>
            <a:endParaRPr lang="en-US" sz="9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читают и сегодня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понять, как человек делает выбор, ошибается, взрослеет и отвечает за свои поступки. Эти вопросы близки и современным школьникам.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Пушкина ясно звучат темы дружбы, любви, долга, справедливости и свободы. Поэтому его герои легко воспринимаются как живые люди, а не как далёкие книжные фигуры.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Пушкина продолжают жить в театре, кино, иллюстрациях и школьных постановках. Новые поколения открывают их по-своему, но находят в них те же важные смыслы.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Пушкина стали частью повседневной речи. Это значит, что его язык не устарел, а по-прежнему звучит точно, красиво и выразительно.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произведениями Пушкина на уроках литературы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подходит для разных жанров: от сказки до романа в стихах.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начало большой русской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как народная речь, точный язык и глубокие чувства могут звучать в одном произведении. Поэтому его книги остаются живыми, понятными и важными для новых поколений читателей.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2026-05-22T21:50:49Z</dcterms:created>
  <dcterms:modified xsi:type="dcterms:W3CDTF">2026-05-22T21:50:49Z</dcterms:modified>
</cp:coreProperties>
</file>