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союзов в русском языке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союзы правильно и понимать их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союзы и почему они вызывают трудности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слова и части предложений, делая речь связной. Ошибки появляются тогда, когда одинаково звучащие слова пишутся по-разному. Помогает простая проверка: нужно понять смысл и роль слова в 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пар особенно важно различать в 5 классе.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урока: тоже/то же, также/так же, чтобы/что бы, зато/за то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трудные пары стоит запомнить в первую очередь.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союзы и трудные написания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союзы и похожие сочетания слов, которые чаще всего путают на письме.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не от звучания, а от значения и грамматической роли слова в 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орфографическая норма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Тоже и то же: похожие, но разные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тоже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тоже заменяется по смыслу на «и» или «также». Оно помогает присоединить сообщение и не называет отдельный предмет или признак.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то же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то же указывает на тот самый предмет, признак или действие. Между частями обычно можно вставить другое слово, и смысл указания сохраняется.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слов чаще всего вызывают ошибки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трудных случаев для 5 класса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самые важные для тренировки пары с одинаковым звучанием и разным написанием.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слова по звучанию, тем внимательнее нужно проверять смысл и строение выражения.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 что бы: цель или отдельные слова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 цели действия, чаще всего подходит союз чтобы. Он можно заменить выражением «для того чтобы».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нами местоимение что и частица бы, слова пишутся раздельно. Между ними можно поставить другое слово.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цельный, пишем слитно. Если части слова можно разделить по смыслу, выбираем раздельное написание.
</a:t>
            </a:r>
            <a:endParaRPr lang="en-US" sz="11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трудное написание союза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значении слова, его роли в предложении и возможности замены.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Зато, притом и причём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зато показывает противопоставление: одна часть сообщения резко контрастирует с другой. В роли союза оно пишется слитно и помогает сделать сравнение более выразительным.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Притом и причём добавляют новую информацию или уточнение. Если рядом стоят предлог и местоимение, написание может быть раздельным, поэтому нужно смотреть на смысл целиком.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 раздельно: сравнение трудных пар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языка, 5 класс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что у каждой пары есть своя смысловая подсказка.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звучание не гарантирует одинакового написания; решают значение и грамматическая 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3388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причины выражаются союзами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 «почему?»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союзы помогают объяснить, почему произошло действие или событие. В предложении они соединяют части так, чтобы связь между причиной и результатом была понятной и точной.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сложного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потому что, оттого что и так как не называют предметы и признаки. Они соединяют части сложного предложения и показывают, из-за чего возникло действие или состояние.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замены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такие союзы легко соотносятся со словами поскольку и из-за того что. Это помогает понять содержание предложения и выбрать нужное написание без опоры только на звучание.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союз ли это слово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показывает, на что обратить внимание: на смысл, на возможность замены и на роль слова в 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заменяется союзом и не является членом предложения, оно пишется как союз. Раздельное написание чаще связано с самостоятельными словами и вставкой между ними.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курса русского языка для 5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 в словах-омонимах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слух похожие формы звучат почти одинаково, поэтому ученики ориентируются не на смысл, а на произношение. Из-за этого легко перепутать тоже, то же, чтобы и что бы.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Ошибка меняет точность высказывания: предложение может стать неточным или понять его можно по-другому. Поэтому при выборе написания важно определить, какую роль слово играет в предложении.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союз от сочетания слов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смыслу и строению помогает выбрать слитное или раздельное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Сочинительные союзы соединяют равноправные части: и, а, но, зато, тоже. Они показывают, что элементы предложения связаны как одинаково важные по смыслу.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 подчинительные союзы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Различие между этими группами помогает понять строение предложения. Когда ученик видит, какая часть главная, а какая зависит от неё, ему легче выбрать правильный союз.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Подчинительные союзы соединяют части неравноправно: одна часть поясняет другую. К ним относятся чтобы, потому что, если, когда, хотя; именно они задают зависимость.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 вида союза зависит и пунктуация: в сложных предложениях по-разному ставятся запятые. Поэтому важно не только запомнить слово, но и увидеть его роль в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предложении встречаются союзы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по материалам 5 класса; обобщение по теме «Правописание союзов»
</a:t>
            </a:r>
            <a:endParaRPr lang="en-US" sz="669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союзы встречаются в упражнениях на соединение смысловых частей текста и на выбор правильного написания в спорных случаях.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зона внимания — сложные предложения. Именно там особенно важно различать союз и сочетание самостоятельных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 тоже люблю читать. Здесь слово тоже означает «и, также», поэтому пишется слитно и соединяет сообщение с предыдущей мыслью.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Мы сделали так же, как и класс рядом. В этом примере можно задать вопрос к способу действия, поэтому написание раздельное сохраняет точный смысл сравнения.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Он пришёл, чтобы помочь другу. Было холодно, зато безветренно. Оба примера показывают, что выбор формы зависит от значения союза в конкретном предложении.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написания в предложениях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пары для запоминания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пишется слитно, а где — раздельно, и связать написание со значением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характерно для союзов, а раздельное — для сочетаний с местоимениями, предлогами или частицами. Значение в предложении остаётся главным ориентиром.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в диктанте и сочинении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прочитайте предложение целиком и определите, что именно выражает слово: соединение, сравнение, причину или цель. Смысл подсказывает правильный вариант надёжнее, чем одно звучание.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замену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заменить союзом и, но, чтобы, потому что или другим близким по значению союзом, это помогает понять написание и избежать случайной ошибки.
</a:t>
            </a:r>
            <a:endParaRPr lang="en-US" sz="107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раздельность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вставить между частями другое слово. Если вставка возможна, перед вами, скорее всего, не союз, а сочетание самостоятельных слов, которое пишется раздельно.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с контекстом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диктанте и сочинении особенно важно учитывать соседние слова и общий смысл фразы. Контекст показывает, нужна ли единая союзная форма или отдельные слова.
</a:t>
            </a:r>
            <a:endParaRPr lang="en-US" sz="10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союзов: главное правило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союзы правильно, нужно смотреть не только на звучание, но и на смысл, строение и роль слова в предложении. Это самый надёжный путь к грамотному письму.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2026-05-22T16:30:24Z</dcterms:created>
  <dcterms:modified xsi:type="dcterms:W3CDTF">2026-05-22T16:30:24Z</dcterms:modified>
</cp:coreProperties>
</file>