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в шутку и всерьёз: что бывает в литературном чтении
</a:t>
            </a:r>
            <a:endParaRPr lang="en-US" sz="2016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рядом с важным: читаем, улыбаемся, думаем и понимаем.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 уроке важно уметь различать шутку и серьёзный смысл
</a:t>
            </a:r>
            <a:endParaRPr lang="en-US" sz="1921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 классе дети учатся читать короткие живые тексты и замечать, где автор шутит, а где говорит о важном. Это помогает лучше понимать стихи, рассказы, пословицы и поведение героев.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750" y="1532833"/>
            <a:ext cx="44940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9750" y="2415515"/>
            <a:ext cx="44940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750" y="3297168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750" y="4178821"/>
            <a:ext cx="449400" cy="44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в книгах для детей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 становится, когда герой делает не то, что от него ждут. Такой поворот сразу привлекает внимание и делает чтение особенно интересным.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Неожиданный поворот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и потешках повторяющиеся слова звучат весело и легко. Ритм помогает запомнить текст и заметить в нём игру звуков.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и ритм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улыбку вызывает одно необычное слово или смешное сравнение. Оно делает текст ярче и помогает представить картину очень живо.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Забавное слово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рассказах смешными бывают перепутанные действия и неловкие поступки героев. Если в них нет обиды, такие эпизоды вызывают тёплую улыбку.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недоразумение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шутка — это шутка без обиды
</a:t>
            </a:r>
            <a:endParaRPr lang="en-US" sz="2300" dirty="0"/>
          </a:p>
        </p:txBody>
      </p:sp>
      <p:sp>
        <p:nvSpPr>
          <p:cNvPr id="7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Шутка должна радовать всех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шутка никого не задевает и не выставляет смешным. После неё хочется улыбнуться вместе, а не кому-то одному. Она делает разговор легче и теплее.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Смеяться можно по-доброму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шутка обижает или унижает, она уже не добрая. Настоящий юмор помогает дружить, поддерживает хорошее настроение и не ранит чувства другого человека.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берётся смех в литературе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часто появляется из неожиданности: герой отвечает не так, как все ждут, или делает всё наоборот. Это сразу оживляет текст.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 звучат преувеличение и нелепая серьёзность в пустяке. Когда маленькое событие описано слишком важно, читатель невольно улыбается.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необычные сравнения тоже вызывают улыбку. Они делают речь яркой, а картину — запоминающейся и очень выразительной.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детских произведениях юмор помогает легче читать и понимать смысл. Весёлые строки и эпизоды остаются в памяти надолго.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понять: шутка уместна или нет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выбрать верный тон по теме разговора и настроению людей рядом.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662" y="1532833"/>
            <a:ext cx="505575" cy="44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8850" y="2435735"/>
            <a:ext cx="511200" cy="408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8850" y="3317388"/>
            <a:ext cx="511200" cy="408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5925" y="4178821"/>
            <a:ext cx="33705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моменты на уроках и переменах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короткая шутка или рифмованная строчка может помочь оживить работу. Главное — чтобы она не мешала слушать и думать.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Весёлое задание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смешные слова помогают быстрее познакомиться и договориться об игре. Добрый смех делает общение проще и дружелюбнее.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на перемене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весёлый момент не должен перебивать объяснение. Если говорить вовремя, урок остаётся спокойным, а задания выполняются без путаницы.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 учителю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хорош тогда, когда после него можно сразу вернуться к делу. Он не должен мешать правилам, работе и общему порядку.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 классе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 уважение в школьной жизни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дружба строится на вежливых словах, честности и внимании к настроению другого человека. Если кто-то расстроился, важно остановиться и не продолжать шутку.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шутка не удалась, лучше спокойно извиниться и исправить ситуацию. Так дети учатся беречь доверие, мирно разговаривать и снова дружить.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шутка перестаёт быть доброй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8348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всем смешно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Шутка звучит легко и никого не задевает. Люди улыбаются и чувствуют себя спокойно.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154889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Кто-то просит остановиться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молчит, смущается или прямо говорит «хватит», шутку нужно прекратить. Продолжение уже становится неприятным.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537475" y="14401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Шутка обижает и разрушает доверие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Повторение, насмешка или стыд перед другими делают смех злым. После этого дружить и работать вместе становится труднее.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шутить о боли, болезни, страхе и чужой беде. В таких случаях человеку нужны поддержка, забота и спокойные слова, а не смех.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 шутки о травмах и нарушении правил безопасности. Они могут подтолкнуть к плохому поступку и привести к настоящей опасности.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тема серьёзная, лучше говорить внимательно и уважительно. Так мы показываем сочувствие и помогаем друг другу чувствовать себя в безопасности.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темы, с которыми шутить нельзя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пословица помогает детям понять, что хорошее дело требует старания и терпения. На картинке можно показать рыбака, который не ленится и аккуратно работает удочкой. Смысл становится ясным сразу: результат приходит к тому, кто трудится.
</a:t>
            </a:r>
            <a:endParaRPr lang="en-US" sz="1042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«Без труда не вытащишь и рыбку из пруда»
</a:t>
            </a:r>
            <a:endParaRPr lang="en-US" sz="1128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поговорке важнее всего честность и доверие между людьми. Весёлая иллюстрация может показать двух друзей, которые не спорят, а спокойно мирятся после недоразумения. Так пословица звучит не сухо, а живо и понятно.
</a:t>
            </a:r>
            <a:endParaRPr lang="en-US" sz="1052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«Дружба крепка не лестью, а правдой»
</a:t>
            </a:r>
            <a:endParaRPr lang="en-US" sz="1128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учит сначала подумать, а потом действовать. Для рисунка подойдёт школьник, который внимательно готовит поделку и не спешит. Смешной момент здесь в том, что осторожность выглядит почти как маленький фокус внимательности.
</a:t>
            </a:r>
            <a:endParaRPr lang="en-US" sz="1017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«Семь раз отмерь, один раз отрежь»
</a:t>
            </a:r>
            <a:endParaRPr lang="en-US" sz="1155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Пословицы, поговорки и смешные выражения
</a:t>
            </a:r>
            <a:endParaRPr lang="en-US" sz="198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выбрать: пошутить или сказать серьёзно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подсказка для школьного разговора: сначала смотрим на место, потом на настроение и тему беседы.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383100"/>
            <a:ext cx="5446200" cy="15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15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опоры весёлой строки — ритм, рифма и повтор.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3181896"/>
            <a:ext cx="52014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они звучат вместе, текст легче запоминается и читается увереннее.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00" y="392665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на уроках литературного чтения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и хорошее настроение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шутка помогает снять напряжение после урока. Человек улыбается, дышит свободнее и на время забывает об усталости, поэтому отдых становится приятнее.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смеются вместе, им легче разговаривать спокойно и дружелюбно. Хорошее настроение возвращает силы и делает общение в классе более тёплым и простым.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смешат говорящие животные, повторяющиеся фразы и неожиданные поступки героев. Такие эпизоды делают волшебный мир ближе и понятнее для детей.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улыбку вызывают рифма, игра слов и внезапная концовка строки. Весёлое звучание помогает слушателю быстрее уловить настроение и смысл текста.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мультфильмах комичными бывают движения, мимика и быстрые повторы действий. Смешная ошибка героя часто выглядит особенно ярко, потому что её видно сразу.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в сказках, стихах и мультфильмах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важно заметить ошибку и спокойно её исправить. Тогда смех не скрывает проблему, а помогает увидеть её без лишнего волнения и обиды.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смеяться над собой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что-то не получилось, не стоит сердиться из-за пустяка. Улыбка в такой момент показывает, что человек умеет сохранять спокойствие и не теряться.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над собой делает человека дружелюбнее в глазах других. С ним легче разговаривать, потому что он не боится признать неудачу и идти дальше.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отношение помогает слышать замечания без лишней досады. Оно учит принимать трудности легче и делает школьное общение более добрым и спокойным.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 шутка не удалась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реакции на неудачную шутку: сначала замечаем ответ собеседника, потом выбираем вежливый шаг.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Праздники, игры и весёлые сценки
</a:t>
            </a:r>
            <a:endParaRPr lang="en-US" sz="2300" dirty="0"/>
          </a:p>
        </p:txBody>
      </p:sp>
      <p:sp>
        <p:nvSpPr>
          <p:cNvPr id="8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Сценки и костюмы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празднике смешная сценка сразу собирает внимание зрителей. Маски, яркие детали и короткие реплики помогают детям почувствовать себя героями весёлой истории.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выступления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играх и конкурсах юмор звучит легко и непринуждённо. Загадки, стихи и инсценировки делают выступление живым, а зрители отвечают улыбками и аплодисментами.
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750" y="1532833"/>
            <a:ext cx="44940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8850" y="2435735"/>
            <a:ext cx="511200" cy="408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750" y="3297168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7837" y="4178821"/>
            <a:ext cx="393225" cy="44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правила смешного и серьёзного общения
</a:t>
            </a:r>
            <a:endParaRPr lang="en-US" sz="2139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Шутка должна поднимать настроение, а не ранить. Если рядом кому-то неловко, лучше выбрать мягкие слова и не превращать смешное в обидное.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шутка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Удачная шутка звучит просто и быстро. Слишком длинное объяснение разрушает её лёгкость, а короткая фраза помогает всем сразу уловить смысл.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и понятно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смеяться над тем, что человеку неприятно. Внимание к настроению другого помогает сохранить доверие и делает разговор по-настоящему дружелюбным.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чувствам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речь идёт об уроке, правилах или помощи, лучше говорить спокойно и внимательно. Так важные слова не теряются и доходят до собеседника.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Серьёзность в важный момент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08250" y="2489382"/>
            <a:ext cx="6935700" cy="16932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46525" y="1263448"/>
            <a:ext cx="62592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делает чтение живым, а серьёзность — надёжным
</a:t>
            </a:r>
            <a:endParaRPr lang="en-US" sz="2035" dirty="0"/>
          </a:p>
        </p:txBody>
      </p:sp>
      <p:sp>
        <p:nvSpPr>
          <p:cNvPr id="6" name="Text 1"/>
          <p:cNvSpPr txBox="1"/>
          <p:nvPr/>
        </p:nvSpPr>
        <p:spPr>
          <a:xfrm>
            <a:off x="1446525" y="1866825"/>
            <a:ext cx="62592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литературном чтении важно уметь улыбнуться доброй шутке и вовремя услышать серьёзные слова. Тогда книги, стихи и разговоры становятся и интересными, и полезными.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2026-05-24T00:08:20Z</dcterms:created>
  <dcterms:modified xsi:type="dcterms:W3CDTF">2026-05-24T00:08:20Z</dcterms:modified>
</cp:coreProperties>
</file>