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Ленточные черви: особенности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— паразиты с сегментированным телом и уникальной биологией.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ленточных червей в науке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ленточных червей началось в XVIII веке с первых описаний и расширилось благодаря современным методам: генетике и микроскопии. Эти паразиты имеют важное значение для медицины и экологии.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ленточных червей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сколекса с крючьями и присосками, шейки и цепочки проглоттид, что позволяет им прочно закрепляться в кишечнике.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— Cyclophyllidea и Pseudophyllidea, различающиеся особенностями сколекса и типами хозяев.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входят в тип Плоские черви и класс Cestoda, объединяющий паразитов с особым строением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и адаптации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могут достигать от нескольких миллиметров до 20 метров длины. Их тело плоское и разделено на множество члеников — проглоттид.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тела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— сколексе — расположены крючья и присоски для крепления. Отсутствие пищеварительной системы компенсировано всасыванием питательных веществ всей поверхностью.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паразитирования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системы органов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кровеносная системы отсутствуют, что упрощает структуру паразита.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главным ганглием и нервными стволами для координации движений.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членик содержит гермафродитные органы, обеспечивающие размножение без привлечения других особей.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протонефридиев с пламенными клетками, удаляющими отходы из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жизненного цикла ленточных червей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проходят через несколько стадий развития, включая яйца, личинки и взрослые особи. Каждый этап связан с разными хозяевами, что усложняет их биологию.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Многоступенчатое развитие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попадают в организм промежуточного хозяина, где развиваются личинки. Этот этап критичен для распространения и выживания паразита.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промежуточных хозяев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черви живут в кишечнике окончательного хозяина — человека или животных, где паразитируют и размножаются, завершая жизненный цикл.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окончательных хозяев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лентец распространён в северных районах, бычий и свиной цепни — в сельских регионах с животноводством.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адаптацию видов к условиям среды и хозяйственной деятельности человека.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основных видов ленточных червей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901" y="1612725"/>
            <a:ext cx="4464599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размеров и типов хозяев четырёх ключевых видов ленточных червей.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различаются по размерам и кругу хозяев, что влияет на их распространение и пути заражения.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Паразитологический справочник, 2022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ленточных червей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512" y="2087925"/>
            <a:ext cx="317625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питания ленточных червей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поглощают уже расщеплённые вещества через поверхность тела, используя тегумент, который защищает и поддерживает обмен.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питательных веществ
</a:t>
            </a:r>
            <a:endParaRPr lang="en-US" sz="152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мембраны позволяют активно переносить нужные молекулы внутрь, обеспечивая эффективное питание без пищеварительной системы.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веществ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потребляют глюкозу, аминокислоты и витамины, которые хозяин уже переварил и расщепил на простые компоненты.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готовых соединений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ганглия и парных нервных стволов, обеспечивающих координацию движений и реакции на окружающую среду.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представлена протонефридиями с пламенными клетками, эффективно удаляющими из организма токсины и метаболические отходы.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выделительная системы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ленточных червей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членик ленточного червя содержит как мужские, так и женские половые органы, что позволяет паразиту производить большое количество яиц без необходимости искать партнёра. Это повышает шансы на выживание вида в сложных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— залог успешного размножения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ленточных червей покрыты плотной оболочкой, которая защищает их от высушивания и холода. Благодаря этому они легко распространяются с фекалиями, обеспечивая распространение паразитов и заражение новых хозяев.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их приспособления к выживанию во внешней среде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и окончательные хозяева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ленточных червей с фекалиями окончательных хозяев попадают в окружающую среду, где могут быть съедены промежуточными хозяевами.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яиц во внешнюю среду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или млекопитающее заражаются при употреблении сырого или недостаточно термически обработанного мяса и рыбы, содержащих личинки.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окончательного хозяина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крупного рогатого скота, свиней или рыб яйца развиваются в личинок, которые проникают в мышцы или другие ткани.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 промежуточном хозяине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стандартный цикл развития вида Taenia saginata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бычьего цепня: пошаговая схема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Заражения ленточными червями вызывают серьезные болезни, такие как тениоз и дифиллоботриоз, проявляющиеся у человека анемией и пищеварительными расстройствами. Это требует своевременной диагностики и лечения.
</a:t>
            </a:r>
            <a:endParaRPr lang="en-US" sz="1299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паразиты снижают продуктивность скота, приводят к потере мяса и увеличению затрат на ветеринарные меры, что негативно сказывается на экономике сельского хозяйства.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ветеринарное значение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24881"/>
            <a:ext cx="4535700" cy="2608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заражения у человека: виды — сравнение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виды ленточных червей по симптомам, инкубационному периоду и осложнениям, отражая различия в клинических проявлениях заболеваний.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симптомов зависит от вида возбудителя и иммунного статуса пациента.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основывается на анализах кала для выявления яиц и члеников, иногда применяют серологические тесты для подтверждения заражения.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санитарным нормам, ветеринарному контролю и образованию населения для снижения заболеваемости.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тщательную термическую обработку мяса и рыбы, исключая риск передачи личинок на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профилактика заражения ленточными червями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борьба с ленточными червями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эффективные противопаразитарные препараты, такие как празиквантел и никлозамид. У животных проводится регулярная дегельминтизация для предотвращения распространения.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Медикаментозное лечение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 правила личной гигиены — мытьё рук, овощей и фруктов, а также предотвращение контакта с фекалиями, что значительно снижает риск заражения.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и личная гигиена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зафиксированы случаи нахождения ленточных червей длиной до 25 метров у человека — это абсолютный рекорд для паразитов данного класса.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Карликовый цепень уникален способностью к аутоинвазии, позволяя заражению повторяться без выхода паразита из тела хозяина.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ленточных червях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у славян ленточные черви символизировали болезни и слабость, отражая древние представления об их опасности.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биология активно использует их для изучения процессов паразитического взаимодействия с хозяином.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ленточных червей способствуют пониманию иммунологических реакций, что важно для разработки медицинских препаратов.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науке эти паразиты служат моделью для изучения паразитизма и эволюционных механизмов в биологии.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в культуре и научных исследованиях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ленточных червей важно для разработки методов профилактики и лечения, улучшения санитарной грамотности и сохранения здоровья человека и животных. Это ключ к успешной борьбе с паразитарными заболеваниями.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ленточных червей: выводы и перспективы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2026-05-07T14:01:52Z</dcterms:created>
  <dcterms:modified xsi:type="dcterms:W3CDTF">2026-05-07T14:01:52Z</dcterms:modified>
</cp:coreProperties>
</file>