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ли лист кормит растение? Основные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листьев, корней и стебля в питании растения и его адаптациях.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времен люди изучали, как растения получают пищу. Постепенно открывались роли листьев, корней и других органов, что изменило представления о жизненных процессах растений.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питания растений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 и его функции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защитной кожицы, внутренней мякоти и жилок, через которые проходят сосуды для транспорта веществ. Эти части обеспечивают жизнедеятельность листа.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листа — фотосинтез, производство органических веществ. Также лист отвечает за испарение воды и газообмен — поглощение углекислого газа и выделение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клеток листа находятся хлоропласты, где происходит преобразование солнечного света в энергию для синтеза глюкозы из воды и углекислого газа.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служит для растения источником энергии и строительным материалом, поддерживающим рост и развитие всех органов растения.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возможен только при наличии света, который активирует процессы в хлоропластах и запускает химические реакции.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фотосинтеза: превращение света в пищу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корня: поставщик воды и минералов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успешно поглощают из почвы воду с растворёнными минеральными веществами, используя корневые волоски для максимального контакта с почвой.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минералы и вода по сосудистым тканям направляются к листьям, обеспечивая необходимые условия для фотосинтеза и роста растения.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ключевой элемент для синтеза белков и нуклеиновых кислот, способствует активному росту и зеленой окраске листьев.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питание: необходимые элементы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участвует в энергетическом обмене, формировании корневой системы и развитии семян, повышая устойчивость растения.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водный баланс, способствует фотосинтезу и повышает сопротивляемость к болезням и неблагоприятным условиям.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и кальций важны для структуры клеток, ферментных процессов и образования хлорофилла, поддерживая жизнь растения.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органических веществ по флоэме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глюкозы в листах она распределяется по растению с помощью флоэмы — сосудистой ткани, которая доставляет питательные вещества к корням, стеблю и плодам.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минеральные вещества в ксилеме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отвечает за восходящий поток воды и минералов от корней к листьям. Этот процесс поддерживает фотосинтез и охлаждение растения благодаря транспирации.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листа — транспортные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представляют собой сеть сосудов, обеспечивающих движение воды и питательных веществ в листе, что важно для равномерного распределения веществ и функционирования клеток.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питательных веществ в растении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и питательных веществ в растении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исследования биологии растений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Мясоядные растения: хитрость в питании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росянка и венерина мухоловка, ловят насекомых, чтобы дополнительно получить азот и другие питательные вещества, которых недостаточно в почве.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листья оснащены специальными железами и механизмами захвата, что помогает переваривать добычу и использовать её для роста и развития.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150" y="14501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клубеньковыми бактериями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растения сотрудничают с бактериями, образующими клубеньки на корнях и снабжающими растение биологическим азотом.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грибковое партнёрство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проникая в корни, расширяют площадь всасывания воды и минералов, улучшая питание растения в обмен на органические вещества.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Обоюдная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симбиотические отношения повышают устойчивость и здоровье растений, способствуя их росту в сложных экологических условиях.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растений с грибами и бактериями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 растительном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Растения-паразиты, например омела и заразиха, используют присоски для извлечения воды и питательных веществ из тканей хозяина. Эти отношения часто ослабляют хозяина, но обеспечивают паразиту выживание в сложных условиях.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Эпифиты: жизнь на соседних ветвях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 бромелии прикрепляются к деревьям, не причиняя им вреда, и черпают влагу из воздуха, дождя и пыли. Такая жизнь позволяет им получать необходимые вещества, используя преимущества высоты и света.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эпифитов и паразитов среди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интенсивность фотосинтеза: при недостатке света растения уменьшают образование органических веществ и замедляют рост.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почвы оказывает влияние на всасывание воды корнями, что напрямую сказывается на поступлении минеральных солей и общем состоянии растения.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структура почвы определяют доступность питательных веществ, а также степень их удержания, что важно для нормального развития растений.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питание растений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310" y="1734625"/>
            <a:ext cx="2021831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растений: сравнение и примеры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различные способы питания растений, их примеры, основные нужные вещества, а также преимущества и ограничения каждого метода.
</a:t>
            </a:r>
            <a:endParaRPr lang="en-US" sz="1143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комбинирует несколько способов питания для адаптации к окружающей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листьев резко снижает способность растения производить органические вещества, замедляя его рост и развитие.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фон Сакса показал, что без листьев растения быстро погибают, так как прекращается фотосинтез и поступление питания ко всем органам.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удаления листьев прекращается транспорт органических веществ, что негативно отражается на жизнедеятельности стебля и корней.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листьями: что происходит при их удалении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уровень света стимулирует максимальный прирост массы, тогда как недостаток или избыток света снижает рост.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доступного света напрямую влияет на эффективность фотосинтеза и, соответственно, развитие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2021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зависимости роста растения от освещённости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выполняет функцию проводника, перемещая воду и минеральные вещества от корней к листьям по ксилеме. Также по флоэме он доставляет органические вещества к другим частям растения.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стебля останавливает этот поток, что быстро приводит к увяданию листьев и ухудшению питания всего растения.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важный транспортный путь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дней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листьев растения используют внутренние запасы, но отсутствие корней быстро приводит к гибели, поскольку вода и питательные вещества не поступают.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способно выживать без листьев благодаря запасам, но быстро погибает без корней из-за отсутствия воды и минеральных солей.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ботанических испытаний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и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и кактусы накапливают влагу в своих мясистых листьях и стеблях. Это позволяет им переживать долгие периоды засухи, сохраняя жизненные функции в сложных условиях пустыни.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и питание через всё тело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Рогоз и элодея поглощают питательные вещества не только корнями, но и всей поверхностью растения, что помогает им жить в воде и адаптироваться к недостатку кислорода.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– охотники за азотом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ловит насекомых с помощью липких листьев, получая дополнительные источники азота, который в бедных почвах необходим для роста и развития.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условиям: выживание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создавать сорта, устойчивые к засухе и недостатку питательных веществ, улучшая урожайность на сложных почвах.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например гидропоника, обеспечивают выращивание растений без почвы с помощью специально подобранных растворов питательных элементов.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 специфические гены, отвечающие за повышение эффективности усвоения азота и других минералов корнями растений.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исследования позволяют понять молекулярные механизмы симбиоза и адаптаций растений к экстремальным условиям, расширяя потенциал агротехнологий.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открытия о питании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 – сложная и разносторонняя система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различные части и способы питания, включая фотосинтез, корни, симбиоз и приспособления к среде, что обеспечивает их выживание и рост в любых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2026-05-08T08:01:08Z</dcterms:created>
  <dcterms:modified xsi:type="dcterms:W3CDTF">2026-05-08T08:01:08Z</dcterms:modified>
</cp:coreProperties>
</file>