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 — это «адрес» точки на карте и глобусе: ищем по линиям.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координаты: как найти любое место на Земле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место описывали словами и ориентирами, но это часто путало людей. Система широты и долготы стала универсальным адресом: она подходит для любой точки Земли. Ею пользуются карты и GPS-навигаторы.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система координат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идут с запада на восток. По ним определяют широту: чем ближе к экватору, тем меньше значение.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идут с севера на юг и помогают определить долготу. Главные линии отсчёта — экватор (0°) и нулевой меридиан (0°).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сеть — это рисунок на глобусе и картах, состоящий из параллелей и меридианов. Они образуют сетку, по которой удобно находить нужную точку.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сеть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это воображаемая линия на поверхности Земли. Он делит планету на Северное и Южное полушария. Именно от него ведут отсчёт широты.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 и пределы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и Южный полюса находятся на концах земной оси. Широта меняется от 0° на экваторе до 90° у полюсов. Это видно на изображении глобуса.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полюса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широта, тем сильнее меняются времена года и климат. На высоких широтах солнце светит иначе и тепла получает меньше.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плавный рост широты: вместе с ним меняется количество солнечного тепла, поэтому меняются климатические пояса.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(значения широт: 0°, 23,5°, 66,5°, 90°).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от экватора к полюсам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бывает северной и южной. Северную обозначают «с.ш.», а южную — «ю.ш.», чтобы сразу понимать направление к полюсу.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на одной параллели имеют одинаковую широту, но разную долготу. Поэтому для точного «адреса» нужно указать обе величины.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— это расстояние точки от экватора, выраженное в градусах. Она помогает понять, насколько далеко место находится от линии экватора.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широта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37" y="2696262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50" y="4237077"/>
            <a:ext cx="452700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долгота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нулевого меридиана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— это расстояние точки от нулевого меридиана, измеряемое в градусах. Она показывает, насколько место расположено к востоку или западу от этой линии.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 западная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бывает восточной и западной: в.д. и з.д. Все точки на одном меридиане имеют одинаковую долготу, но могут иметь разную широту.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координаты точки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базовый алгоритм работы с картой и глобусом из школьного курса географии.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 — это параллели и меридианы, нанесённые через равные промежутки. Благодаря сетке можно считывать координаты не «на глаз», а по подписям.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карты обычно указывают градусы широты и долготы. Когда вы находите пересечение нужных линий, получаете координаты точки — широту и долготу.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 карты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96969"/>
            <a:ext cx="5955300" cy="29338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линии отсчёта на Земле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нужны, чтобы считать градусы и ориентироваться на карте и глобусе.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линии задают «нулевые точки» отсчёта. Поэтому координаты получаются одинаково понятными на любой карте.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 координаты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долгота и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можно добавить минуты и секунды. Тогда запись становится похожей на навигационную: 55°45′ с.ш., 37°37′ в.д. Минуты уменьшают «ошибку расстояния» на карте.
</a:t>
            </a:r>
            <a:endParaRPr lang="en-US" sz="1666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решает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принципиален: если перепутать широту и долготу местами, получится совсем другая точка. Поэтому сначала проверяйте, какие числа стоят перед «с.ш.» и «в.д.».
</a:t>
            </a:r>
            <a:endParaRPr lang="en-US" sz="1612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5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координаты парой чисел: сначала широта, затем долгота. Например: 55° с.ш., 37° в.д. Эти буквы подсказывают, в какой стороне от экватора и нулевого меридиана находится точка.
</a:t>
            </a:r>
            <a:endParaRPr lang="en-US" sz="15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расположена примерно на 55°45′ с.ш. и 37°37′ в.д. Это значит, что город находится в Северном и Восточном полушариях. Такие значения помогают находить место на глобусе и картах.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55°45′ показывает удалённость Москвы от экватора, а долгота 37°37′ — её положение относительно нулевого меридиана. Координаты можно проверить по градусной сетке на карте России.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Москвы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экватору, тем выше среднее количество солнечного тепла. Поэтому температурные условия и сезонность меняются по мере роста широты.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широты от 0° к 90° уменьшается доля получаемого солнечного тепла, а климат становится холоднее и более контрастным по сезонам.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широте: экватор 0°, тропики 23,5°, полярные круги 66,5°, полюса 90°; школьный курс географии (без привязки к конкретной статистике).
</a:t>
            </a:r>
            <a:endParaRPr lang="en-US" sz="1058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климатические пояса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31" y="2436975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координаты нужны в жизни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проложить маршрут от точки к точке. Когда адрес указан в градусах, навигатор быстро находит нужный поворот, перекрёсток или вход.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 карты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авиации координаты нужны для определения направления и высотных участков маршрута. По широте и долготе пилоты согласуют положение с картами и планом полёта.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и полёты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происшествиях координаты дают точное место вызова. Это особенно важно в местах без хорошо известных ориентиров, например в лесу или на воде.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спасения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используют координаты для безопасного обхода опасных участков и наведения на заданную точку. Так проще сообщать положение судна всем, кто на маршруте.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Мореплавание и поиск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спутников к маршруту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работы GPS: приёмник получает данные спутников и переводит их в координаты.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путаница между широтой и долготой. Широта связана с параллелями и экватором, а долгота — с меридианами и нулевым меридианом. Ошибка меняет место сразу заметно.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стороны: вместо «с.ш.» ставят «ю.ш.», а вместо «в.д.» — «з.д.». На карте это выглядит как перенос точки в другую область полушария, иногда на тысячи километров.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игнорировать обозначения. Буквы помогают понять, где именно находится точка относительно линий отсчёта. Одни лишь числа без «с.ш./в.д.» могут ввести в заблуждение.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критичен порядок записи. Если переписать координаты «долгота, широта», результат будет неверным даже при правильно выбранных числах. Сначала проверьте, что первым идёт показатель широты.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координатами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289105"/>
            <a:ext cx="5955300" cy="22857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географии (базовые определения широты и долготы).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долгота: сравнение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широта и долгота образуют точный «адрес» на глобусе: каждая характеристика отвечает за свою сторону и свою сеть линий.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том, что широта и долгота относятся к разным наборам линий: параллели и меридианы пересекаются, образуя точку.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линию, от которой считают долготу: нулевой меридиан проходит через Гринвич в Лондоне. Зная его координаты, легко понять, почему точки «по другую сторону» имеют восточную или западную долготу. Это удобно для всемирных ориентиров и сравнения мест.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Гринвич: нулевой меридиан на месте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ввести координаты Эйфелевой башни, карта сразу покажет её на местности. Это отличный пример того, как географическая сеть работает в городе, где много улиц и зданий. Достаточно пары чисел, чтобы найти точку без подробных описаний.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Эйфелева башня: координаты как точный адрес
</a:t>
            </a:r>
            <a:endParaRPr lang="en-US" sz="1924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Санкт-Петербурга и Килиманджаро показывает, как широта отражает различия в удалённости от экватора. Санкт-Петербург расположен далеко к северу, а Килиманджаро — намного ближе к тропикам. Поэтому меняются климат и сезонность, даже если объекты относятся к одной категории «географическая точка».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Килиманджаро: расстояние читается по широте
</a:t>
            </a:r>
            <a:endParaRPr lang="en-US" sz="1672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по координатам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двухосевой сетке видно, что одна и та же координата «работает» по всей линии: широта тянется вдоль параллели, долгота — вдоль меридиана.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Земле образуются пересечением линий. Поэтому рост широты и смена долготы дают точное положение, а не «одну характеристику».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широте: экватор 0°, тропики 23,5°, полярные круги 66,5°, полюса 90°; школьный курс географии.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координаты на глобусе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 — универсальный способ определить положение любой точки на Земле. Широта показывает удалённость от экватора, долгота — от нулевого меридиана. Поэтому система лежит в основе карт и навигации.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координаты помогают точно найти место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2026-05-12T22:48:35Z</dcterms:created>
  <dcterms:modified xsi:type="dcterms:W3CDTF">2026-05-12T22:48:35Z</dcterms:modified>
</cp:coreProperties>
</file>