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безопасности личности, общества, государства
</a:t>
            </a:r>
            <a:endParaRPr lang="en-US" sz="3565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Личная, общественная и государственная безопасность — единая система защиты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как часть повседневной жизни старшеклассника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безопасность начинается с обычного дня: дороги в школу, общения, интернета и массовых событий. Современные угрозы взаимосвязаны, поэтому важны знание правил, правовая грамотность и умение действовать спокойно.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как первый уровень безопасности
</a:t>
            </a:r>
            <a:endParaRPr lang="en-US" sz="2343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начинается с дисциплины, самоконтроля и трезвой оценки риска. Эти качества помогают сохранять жизнь, здоровье, достоинство и психическое равновесие в обычных и стрессовых ситуациях.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практические навыки: первая помощь, соблюдение режима труда и отдыха, осторожность в цифровой среде и умение распознавать опасное давление со стороны сверстников или взрослых.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опирается на знание правил и готовность отказаться от сомнительных действий. Чем раньше человек учится отвечать за свои решения, тем устойчивее его поведение в сложной обстановке.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риски связаны с транспортом, бытовыми и электроприборами, открытым огнем, водоемами и встречами с незнакомыми людьми. Опасность возрастает при спешке, невнимательности и нарушении правил.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угрозу создают буллинг, фишинг, поддельные сообщения, кража личных данных и вовлечение в опасные сообщества. В цифровой среде особенно важны осторожность, проверка информации и отказ от импульсивных действий.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источники опасности для подростка
</a:t>
            </a:r>
            <a:endParaRPr lang="en-US" sz="2013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07091"/>
            <a:ext cx="4724400" cy="20634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ситуация может затронуть сразу несколько сфер, поэтому профилактика должна быть комплексной.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МЧС России; учебные пособия по ОБЗР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групп угроз показывает, какие риски характерны для разных ситуаций и какие меры помогают снизить ущерб.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угроз и их возможные последствия
</a:t>
            </a:r>
            <a:endParaRPr lang="en-US" sz="199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 экстренных служб, который помогает быстро защитить жизнь и права людей.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вызова экстренных оперативных служб в Российской Федерации
</a:t>
            </a:r>
            <a:endParaRPr lang="en-US" sz="113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безопасность неотделимо от обязанности действовать законно, не подвергать риску себя и окружающих и своевременно обращаться за помощью.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опасной ситуации
</a:t>
            </a:r>
            <a:pPr algn="l" indent="0" marL="0">
              <a:lnSpc>
                <a:spcPct val="9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 правилах ОБЗР и алгоритмах вызова экстренных служб.
</a:t>
            </a:r>
            <a:endParaRPr lang="en-US" sz="2639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53600" y="1160879"/>
            <a:ext cx="286072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общественную безопасность в школе
</a:t>
            </a:r>
            <a:endParaRPr lang="en-US" sz="1862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Пропускной режим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ограничивает доступ посторонних, помогает контролировать вход и снижает вероятность инцидентов в учебном здании и на прилегающей территории.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Антитеррористическая защищенность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маршрутов эвакуации, оповещение и дисциплина действий позволяют быстрее реагировать на угрозы и уменьшать панику в критический момент.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травматизма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поведения на переменах, лестницах, спортивных площадках и в коридорах снижает число падений, столкновений и других бытовых травм.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общее пространство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имуществу, уважение к другим и готовность предупреждать конфликт укрепляют безопасную и спокойную школьную среду.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ОБЗР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наиболее частых угроз безопасности
</a:t>
            </a:r>
            <a:endParaRPr lang="en-US" sz="217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подчеркивает, что большинство рисков усиливаются ошибками людей, а не только внешними факторами.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сразу против нескольких угроз, если сочетать правила поведения, обучение и контроль.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основ государства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охраняет суверенитет, территориальную целостность, конституционный строй и права граждан. Это создает правовую основу стабильности и общественного порядка.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обеспечения безопасности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обеспечивают вооруженные силы, правоохранительные органы, службы гражданской обороны, органы власти и местного самоуправления. Их согласованные действия особенно важны при ЧС и крупных угрозах.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гарант национальной безопасности
</a:t>
            </a:r>
            <a:endParaRPr lang="en-US" sz="1985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0210" y="1518350"/>
            <a:ext cx="3860831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служба не действует изолированно: эффективность обеспечивается распределением функций, быстрым обменом информацией и совместным реагированием на угрозы.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МЧС России, ФЗ РФ и учебные пособия по ОБЗР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и службы, обеспечивающие безопасность
</a:t>
            </a:r>
            <a:endParaRPr lang="en-US" sz="2146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структуры отвечают за разные уровни безопасности и почему их работа должна быть согласованной.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чрезвычайные ситуации возникают из-за процессов в окружающей среде: наводнений, ураганов, землетрясений, лесных пожаров и сильных снегопадов. Их опасность связана с внезапностью и масштабом воздействия.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обусловлены работой техники и инфраструктуры. К ним относят пожары, взрывы, транспортные аварии, выбросы опасных веществ и разрушение сооружений, которые быстро нарушают привычную жизнь.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чрезвычайные ситуации связаны с инфекциями и массовыми заболеваниями. Их распространение особенно опасно тем, что затрагивает сразу большие группы людей и требует строгих санитарных мер.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последствия ЧС — риск для жизни и здоровья, разрушения, перебои связи, транспорта и снабжения, а также стресс и дезориентация, которые осложняют принятие правильных решений.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и их основные особенности
</a:t>
            </a:r>
            <a:endParaRPr lang="en-US" sz="194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риска в быту, школе и на улице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предупреждения происшествий и снижения их последствий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и цифровая гигиена
</a:t>
            </a:r>
            <a:endParaRPr lang="en-US" sz="1985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доступа
</a:t>
            </a:r>
            <a:pPr algn="l" indent="0" marL="0">
              <a:lnSpc>
                <a:spcPct val="90000"/>
              </a:lnSpc>
              <a:buNone/>
            </a:pPr>
            <a:r>
              <a:rPr lang="en-US" sz="4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пароли и двухфакторная аутентификация заметно усложняют взлом аккаунта. Важно не использовать одинаковые комбинации на разных сервисах и регулярно обновлять средства входа.
</a:t>
            </a:r>
            <a:endParaRPr lang="en-US" sz="1487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 ссылками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 и мошеннические сообщения часто маскируются под уведомления банков, служб доставки или знакомых. Перед переходом по ссылке нужно проверять адрес, отправителя и цель обращения.
</a:t>
            </a:r>
            <a:endParaRPr lang="en-US" sz="1408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90000"/>
              </a:lnSpc>
              <a:buNone/>
            </a:pPr>
            <a:r>
              <a:rPr lang="en-US" sz="4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публикация адреса, номера телефона, школы или маршрутов передвижения создаёт риски для безопасности. Чем меньше личной информации доступно посторонним, тем ниже вероятность злоупотреблений.
</a:t>
            </a:r>
            <a:endParaRPr lang="en-US" sz="1433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важно различать факт, мнение и вымысел. Проверка источника, сравнение нескольких сообщений и уважительное общение помогают распознавать фейки и снижать влияние манипуляций.
</a:t>
            </a:r>
            <a:endParaRPr lang="en-US" sz="1446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обобщённые выводы практики безопасности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вероятность происшествий
</a:t>
            </a:r>
            <a:endParaRPr lang="en-US" sz="257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показывает, что меры работают лучше всего, когда человек понимает правила заранее и умеет применять их без задержки в реальной обстановке.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обучения и регулярных тренировок; техника и организационные меры особенно действенны, когда поддержаны дисциплиной людей.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как элемент личной и общественной безопасности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обеспечить собственную безопасность и оценить обстановку, чтобы не стать ещё одним пострадавшим. Затем нужно вызвать экстренную помощь и кратко сообщить, что произошло и где находится человек.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травмах, ожогах, утоплении, пожаре и ДТП особенно важны остановка кровотечения, контроль дыхания, сохранение проходимости дыхательных путей и правильное положение пострадавшего до прибытия медиков.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навыки первой помощи уменьшают тяжесть последствий и помогают выиграть время. Это делает помощь пострадавшему не только личным умением, но и общественно значимым действием.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гражданская ответственность в теме безопасности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уважение к законам становится практикой
</a:t>
            </a:r>
            <a:pPr algn="l" indent="0" marL="0">
              <a:lnSpc>
                <a:spcPct val="90000"/>
              </a:lnSpc>
              <a:buNone/>
            </a:pPr>
            <a:r>
              <a:rPr lang="en-US" sz="30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в безопасности начинается не с громких слов, а с повседневного соблюдения норм. Уважение к Конституции, государственным символам и правилам поведения формирует доверие и порядок. На этом фоне особенно заметны школа, флаг и памятные места как знаки общей ответственности.
</a:t>
            </a:r>
            <a:endParaRPr lang="en-US" sz="923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как форма гражданского участия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младшим, участие в добровольческих и поисково-спасательных инициативах, забота о школьной территории — это реальные проявления гражданской зрелости. Такие действия показывают, что безопасность создаётся общими усилиями, а не только работой специальных служб.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тем, кто защищает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спасателей, врачей и сотрудников правопорядка часто остаётся незаметным, пока не возникает опасность. Осознанное уважение к их работе помогает ценить порядок, дисциплину и готовность прийти на помощь в трудный момент.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гражданская ответственность в теме безопасности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ОБЗР и социальной безопасности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безопасности и качества жизни
</a:t>
            </a:r>
            <a:endParaRPr lang="en-US" sz="274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соблюдаются последовательно, снижается неопределённость в школе, дома и на улице, а повседневные решения принимаются спокойнее и точнее.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безопасности поддерживает все ключевые сферы жизни одновременно; ухудшение хотя бы одного звена быстро отражается на здоровье, доверии и устойчивости общества.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готовность к действиям в опасной ситуации
</a:t>
            </a:r>
            <a:endParaRPr lang="en-US" sz="1991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заранее знать номера экстренных служб, маршруты эвакуации, места сбора и основные школьные сигналы оповещения. Это позволяет действовать без лишних вопросов и промедления.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самообладание, быстрая оценка обстановки и отказ от паники, потому что именно первые минуты определяют, будет ли выбрано безопасное решение и сохранено спокойствие окружающих.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иметь заранее подготовленные необходимые вещи и уметь быстро связаться со взрослыми, педагогами или спасателями. Такая готовность делает действия ученика более уверенными и осмысленными.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это совместная ответственность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дисциплина, общественный порядок и государственная защита работают только вместе. Чем выше готовность каждого человека действовать правильно, тем устойчивее школа, город и страна в целом.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2026-05-21T05:30:37Z</dcterms:created>
  <dcterms:modified xsi:type="dcterms:W3CDTF">2026-05-21T05:30:37Z</dcterms:modified>
</cp:coreProperties>
</file>