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треугольники и важные линии в треугольнике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равные треугольники, высоту, медиану и биссектрису.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Высота, медиана и биссектриса становятся основой первых доказательств в геометрии. Они помогают вычислять площади, находить равные треугольники, делить стороны и углы, а также готовят к построениям циркулем и линейкой.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эти линии в 7 классе?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811050" y="457200"/>
            <a:ext cx="11791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равные треугольники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5821050" y="233642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треугольники полностью совпадают при наложении. Это значит, что их форма и размеры одинаковы, а каждый элемент одного треугольника соответствует такому же элементу другого.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5821050" y="409260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равных треугольников попарно равны все соответствующие стороны. Если один отрезок в одном треугольнике равен другому в другом, это ещё не доказательство, но важная часть проверки.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821050" y="584877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сторон, у таких треугольников равны и все соответствующие углы. Именно поэтому можно переносить выводы с одного чертежа на другой и уверенно решать задачи.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5821050" y="760495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равенства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используют три основных признака: по трём сторонам, по двум сторонам и углу между ними, по стороне и двум прилежащим углам.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4013600"/>
            <a:ext cx="9042900" cy="24602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важные линии треугольника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три линии, которые чаще всего встречаются в задачах по геометрии.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линии своё определение и свои задачи: высота связана с прямым углом, медиана — с серединой стороны, биссектриса — с делением угла.
</a:t>
            </a:r>
            <a:endParaRPr lang="en-US" sz="4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650" y="6052027"/>
            <a:ext cx="16444800" cy="31636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треугольника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561698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 — это отрезок, опущенный из вершины перпендикулярно к противоположной стороне или к её продолжению. Именно прямой угол делает её легко узнаваемой на чертеже.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5640679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она лежит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остроугольном треугольнике все высоты находятся внутри фигуры. Это удобно для построений, потому что каждая из них остаётся в пределах треугольника.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730094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случай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прямоугольном треугольнике две высоты совпадают с катетами, а в тупоугольном одна из высот может выходить за пределы фигуры.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13819521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помогает находить площадь треугольника по формуле S = ½ah и часто используется в доказательствах, особенно когда нужно сравнить фигуры.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высот в разных видах треугольников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треугольников по-разному показывают, где находятся высоты и сколько из них остаются внутри фигуры.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углов треугольника меньше 90°, тем проще высоты размещаются внутри; в прямоугольном и тупоугольном случаях появляются особые положения.
</a:t>
            </a:r>
            <a:endParaRPr lang="en-US" sz="4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495" y="2915264"/>
            <a:ext cx="80820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5487" y="2915264"/>
            <a:ext cx="60615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021" y="6638231"/>
            <a:ext cx="707175" cy="80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высоты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984000" y="399312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всегда образует с основанием прямой угол. Это главное свойство позволяет сразу узнавать её на чертеже и применять при доказательствах, где нужен перпендикуляр.
</a:t>
            </a:r>
            <a:endParaRPr lang="en-US" sz="2500" dirty="0"/>
          </a:p>
        </p:txBody>
      </p:sp>
      <p:sp>
        <p:nvSpPr>
          <p:cNvPr id="9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
</a:t>
            </a:r>
            <a:endParaRPr lang="en-US" sz="3200" dirty="0"/>
          </a:p>
        </p:txBody>
      </p:sp>
      <p:sp>
        <p:nvSpPr>
          <p:cNvPr id="10" name="Text 4"/>
          <p:cNvSpPr txBox="1"/>
          <p:nvPr/>
        </p:nvSpPr>
        <p:spPr>
          <a:xfrm>
            <a:off x="9710950" y="399317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основание и высоту, можно быстро находить площадь треугольника по формуле S = ½ah. Поэтому высота часто становится ключом к решению задач на вычисления.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11030275" y="2980825"/>
            <a:ext cx="66192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треугольника
</a:t>
            </a:r>
            <a:endParaRPr lang="en-US" sz="3200" dirty="0"/>
          </a:p>
        </p:txBody>
      </p:sp>
      <p:sp>
        <p:nvSpPr>
          <p:cNvPr id="12" name="Text 6"/>
          <p:cNvSpPr txBox="1"/>
          <p:nvPr/>
        </p:nvSpPr>
        <p:spPr>
          <a:xfrm>
            <a:off x="984000" y="7758600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равнобедренном треугольнике высота, проведённая к основанию, одновременно является медианой и биссектрисой. Такая линия делит фигуру на два равных прямоугольных треугольника.
</a:t>
            </a:r>
            <a:endParaRPr lang="en-US" sz="2500" dirty="0"/>
          </a:p>
        </p:txBody>
      </p:sp>
      <p:sp>
        <p:nvSpPr>
          <p:cNvPr id="13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случай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00" y="2336733"/>
            <a:ext cx="6835800" cy="66488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треугольника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8410673" y="2336425"/>
            <a:ext cx="91944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соединяет вершину треугольника с серединой противоположной стороны. Она всегда начинается в вершине, но обязательно приходит именно в середину стороны, а не в любую точку.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8410673" y="4823450"/>
            <a:ext cx="91944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медианы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любом треугольнике можно провести три медианы — по одной из каждой вершины. На чертеже они выглядят как три отрезка, направленные к серединам сторон.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8410673" y="7310475"/>
            <a:ext cx="91944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медианы пересекаются в одной точке. Её называют центроидом или центром тяжести треугольника, потому что она помогает понять, где фигура как будто уравновешена.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точка пересечения делит медиану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примере медианы длиной 9 см удобно видеть правило деления: обе части связаны простым и постоянным отношением.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Центроид делит каждую медиану одинаково: часть от вершины вдвое длиннее части до середины стороны. Это помогает быстро находить неизвестные отрезки.
</a:t>
            </a:r>
            <a:endParaRPr lang="en-US" sz="4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треугольника
</a:t>
            </a:r>
            <a:endParaRPr lang="en-US" sz="4500" dirty="0"/>
          </a:p>
        </p:txBody>
      </p:sp>
      <p:sp>
        <p:nvSpPr>
          <p:cNvPr id="11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угла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выходит из вершины треугольника и делит угол на две равные части. На чертеже это видно по двум одинаковым углам по обе стороны от отрезка.
</a:t>
            </a:r>
            <a:endParaRPr lang="en-US" sz="3000" dirty="0"/>
          </a:p>
        </p:txBody>
      </p:sp>
      <p:sp>
        <p:nvSpPr>
          <p:cNvPr id="12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биссектрисы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треугольника есть три биссектрисы. Они строятся из всех вершин и помогают изучать внутреннее устройство фигуры, особенно при задачах на углы и симметрию.
</a:t>
            </a:r>
            <a:endParaRPr lang="en-US" sz="2941" dirty="0"/>
          </a:p>
        </p:txBody>
      </p:sp>
      <p:sp>
        <p:nvSpPr>
          <p:cNvPr id="13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центр можно провести окружность, касающуюся всех сторон треугольника. Это свойство часто используют в построениях и задачах на отношения отрезков.
</a:t>
            </a:r>
            <a:endParaRPr lang="en-US" sz="2965" dirty="0"/>
          </a:p>
        </p:txBody>
      </p:sp>
      <p:sp>
        <p:nvSpPr>
          <p:cNvPr id="14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вписанной 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биссектрисы пересекаются в одной точке. Это центр вписанной окружности, потому что он одинаково удалён от всех сторон треугольника.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 линию по её признакам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трёх определениях: перпендикуляр, середина стороны или деление угла пополам.
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474602"/>
            <a:ext cx="8493000" cy="23105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 в равнобедренном треугольнике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линии в равнобедренном треугольнике часто совпадают и дают удобную ось симметрии.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равнобедренном треугольнике одна линия может выполнять сразу три роли, поэтому такие задачи решаются особенно быстро.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630" y="2827747"/>
            <a:ext cx="6144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9030" y="5947147"/>
            <a:ext cx="537600" cy="61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67080" y="2839747"/>
            <a:ext cx="664200" cy="59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67080" y="5988667"/>
            <a:ext cx="664200" cy="5313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линии помогают в доказательствах
</a:t>
            </a:r>
            <a:endParaRPr lang="en-US" sz="4500" dirty="0"/>
          </a:p>
        </p:txBody>
      </p:sp>
      <p:sp>
        <p:nvSpPr>
          <p:cNvPr id="13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14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чертеже есть общий отрезок, он уже связывает два треугольника. Вместе с равными сторонами или углами это помогает применить признак равенства без лишних построений.
</a:t>
            </a:r>
            <a:endParaRPr lang="en-US" sz="2093" dirty="0"/>
          </a:p>
        </p:txBody>
      </p:sp>
      <p:sp>
        <p:nvSpPr>
          <p:cNvPr id="15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сторона
</a:t>
            </a:r>
            <a:endParaRPr lang="en-US" sz="2800" dirty="0"/>
          </a:p>
        </p:txBody>
      </p:sp>
      <p:sp>
        <p:nvSpPr>
          <p:cNvPr id="16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показывает, что сторона разделена на две равные части. Такое равенство особенно полезно в задачах, где нужно сопоставить отрезки и получить две равные фигуры.
</a:t>
            </a:r>
            <a:endParaRPr lang="en-US" sz="2248" dirty="0"/>
          </a:p>
        </p:txBody>
      </p:sp>
      <p:sp>
        <p:nvSpPr>
          <p:cNvPr id="17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пополам
</a:t>
            </a:r>
            <a:endParaRPr lang="en-US" sz="2600" dirty="0"/>
          </a:p>
        </p:txBody>
      </p:sp>
      <p:sp>
        <p:nvSpPr>
          <p:cNvPr id="18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сразу даёт перпендикуляр, а значит — прямой угол. Это удобно, когда нужно сравнить прямоугольные треугольники и доказать равенство по стороне и прилежащим углам.
</a:t>
            </a:r>
            <a:endParaRPr lang="en-US" sz="2111" dirty="0"/>
          </a:p>
        </p:txBody>
      </p:sp>
      <p:sp>
        <p:nvSpPr>
          <p:cNvPr id="19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
</a:t>
            </a:r>
            <a:endParaRPr lang="en-US" sz="2800" dirty="0"/>
          </a:p>
        </p:txBody>
      </p:sp>
      <p:sp>
        <p:nvSpPr>
          <p:cNvPr id="20" name="Text 8"/>
          <p:cNvSpPr txBox="1"/>
          <p:nvPr/>
        </p:nvSpPr>
        <p:spPr>
          <a:xfrm>
            <a:off x="9473975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делит угол на две равные части и создаёт удобные угловые равенства. Это помогает связать треугольники и выбрать нужный признак равенства.
</a:t>
            </a:r>
            <a:endParaRPr lang="en-US" sz="2300" dirty="0"/>
          </a:p>
        </p:txBody>
      </p:sp>
      <p:sp>
        <p:nvSpPr>
          <p:cNvPr id="21" name="Text 9"/>
          <p:cNvSpPr txBox="1"/>
          <p:nvPr/>
        </p:nvSpPr>
        <p:spPr>
          <a:xfrm>
            <a:off x="1063587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школьной геометрии 7 класса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используется каждая линия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каждая линия встречается в своём типе задач: от площади до симметрии и отношений отрезков.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чаще связана с площадью, медиана — с делением стороны, а биссектриса — с отношениями отрезков и угловыми построениями.
</a:t>
            </a:r>
            <a:endParaRPr lang="en-US" sz="4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541"/>
            <a:ext cx="6981000" cy="39881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2500" y="2025541"/>
            <a:ext cx="6981000" cy="39881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089275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равно 10 см, значит высота, опущенная к нему, делит его на два отрезка по 5 см. Сразу появляются два равных прямоугольных треугольника, которые удобно сравнивать по сторонам и углам.
</a:t>
            </a:r>
            <a:endParaRPr lang="en-US" sz="2322" dirty="0"/>
          </a:p>
        </p:txBody>
      </p:sp>
      <p:sp>
        <p:nvSpPr>
          <p:cNvPr id="10" name="Text 2"/>
          <p:cNvSpPr txBox="1"/>
          <p:nvPr/>
        </p:nvSpPr>
        <p:spPr>
          <a:xfrm>
            <a:off x="1089278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85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в равнобедренном треугольнике
</a:t>
            </a:r>
            <a:endParaRPr lang="en-US" sz="2685" dirty="0"/>
          </a:p>
        </p:txBody>
      </p:sp>
      <p:sp>
        <p:nvSpPr>
          <p:cNvPr id="11" name="Text 3"/>
          <p:cNvSpPr txBox="1"/>
          <p:nvPr/>
        </p:nvSpPr>
        <p:spPr>
          <a:xfrm>
            <a:off x="9592500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деления основания легко переходить к площади, неизвестной стороне или углу при основании. Высота здесь работает как ключевое построение: она упрощает чертёж и делает задачу прозрачнее.
</a:t>
            </a:r>
            <a:endParaRPr lang="en-US" sz="2322" dirty="0"/>
          </a:p>
        </p:txBody>
      </p:sp>
      <p:sp>
        <p:nvSpPr>
          <p:cNvPr id="12" name="Text 4"/>
          <p:cNvSpPr txBox="1"/>
          <p:nvPr/>
        </p:nvSpPr>
        <p:spPr>
          <a:xfrm>
            <a:off x="9592503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найти дальше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задачи на высоту
</a:t>
            </a:r>
            <a:endParaRPr lang="en-US" sz="4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см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приходится на часть медианы от вершины до точки пересечения.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7 класс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вся медиана равна 9 см, точка пересечения делит её в отношении 2:1. Поэтому от вершины до центроида получается 6 см, а до середины стороны — 3 см.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применить теорему о биссектрисе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1495200" y="3881850"/>
            <a:ext cx="4571400" cy="44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стороны угла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отмечают две стороны, которые образуют угол при вершине. Именно их длины нужны для отношения, в котором биссектриса делит противоположную сторону.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7343825" y="3881850"/>
            <a:ext cx="4571400" cy="44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Составить отношение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прилежащие стороны равны 6 см и 9 см, то деление идёт в отношении 6:9. После сокращения получаем 2:3, и это отношение переносят на части противоположной стороны.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13192450" y="3881850"/>
            <a:ext cx="4571400" cy="44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Использовать результат в задаче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Полученное отношение помогает найти неизвестные отрезки без сложных построений. Так биссектриса становится удобным инструментом для проверки чертежа и поиска длин в геометрических задачах.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решения задач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не перепутать определение линии и выбрать подходящее свойство.
</a:t>
            </a:r>
            <a:endParaRPr lang="en-US" sz="2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чаще всего ошибаются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561675" y="3881853"/>
            <a:ext cx="3385086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медиану и биссектрису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идёт к середине стороны, а биссектриса делит угол пополам. Если не смотреть на отметки равных частей, легко выбрать неверную линию.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5640660" y="3881853"/>
            <a:ext cx="3385086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продолжение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не всегда падает на сам отрезок: в тупоугольном треугольнике её приходится проводить к продолжению стороны. Это важная деталь определения.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730080" y="3881853"/>
            <a:ext cx="3385086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Называют высотой любой отрезок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каждый отрезок из вершины является высотой. Нужен именно прямой угол с основанием или его продолжением, иначе свойство не выполнено.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13819511" y="3881853"/>
            <a:ext cx="3385086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Применяют свойства без 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решением нужно убедиться, что на чертеже есть середина стороны, равные углы или перпендикуляр. Только тогда можно уверенно использовать нужное правило.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треугольников проверяют по признакам, а высота, медиана и биссектриса помогают находить нужные равенства и отношения. В равнобедренном треугольнике они особенно тесно связаны.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2026-05-29T00:33:06Z</dcterms:created>
  <dcterms:modified xsi:type="dcterms:W3CDTF">2026-05-29T00:33:06Z</dcterms:modified>
</cp:coreProperties>
</file>