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общество России: от XVIII к XIX веку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аграрной традицией и индустриальными переменами.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 логика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сословно-аграрной России к индустриальной экономике был неравномерным: реформы, рост мануфактур и рынка усиливали и возможности, и противоречия.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общая экономическая модель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хозяйство России оставалось преимущественно аграрным: именно сельское производство давало основную опору доходам, занятости и снабжению страны.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модернизация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шла сверху и не разрушала старые порядки: технические новшества сосуществовали с крепостной зависимостью и сословными ограничениями.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экономика развивалась, но её рост оставался зависимым от принуждения, традиционного землевладения и слабого внутреннего спроса.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власти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активно направляло развитие: поощряло мануфактуры, регулировало торговлю, вводило налоги и использовало хозяйственные меры для укрепления армии и бюджета.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характер экономики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основа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было связано с землёй и работало в сельском хозяйстве. Именно деревня определяла ритм жизни, объём производства и уровень продовольственного обеспечения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Помещичья система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Поместное хозяйство держалось на барщине и оброке. Эти формы зависимости обеспечивали помещикам доход, но слабо стимулировали повышение производительности труда.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продуктивность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оставалась низкой из-за примитивных орудий, трёхполья и слабой агротехники. Зависимость от погоды делала хозяйство уязвимым к неурожаям и кризисам.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рынок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товарный обмен между деревней и городом ограничивал накопление капитала и тормозил формирование широкого внутреннего рынка.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хозяйственном развитии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преобразования сделали государство главным заказчиком и координатором хозяйственных изменений. Оно расширяло налогообложение, чтобы обеспечить армию, флот и крупные проекты.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принуждение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сопровождался жёстким контролем: применялись приписные и крепостные формы труда, а хозяйственные успехи опирались на принуждение, а не на свободный рынок.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и середине XVIII века власть продолжила поддерживать горнозаводскую и мануфактурную промышленность, предоставляя предпринимателям льготы и привилегии.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выглядели мануфактуры XVIII 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металл и оружие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заводы стали символом ранней промышленности: здесь выплавляли металл, производили оружие и заготовки для армии. Производство было тесно связано с государственными заказами и принудительным трудом.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товары для рынка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России мануфактуры выпускали ткани, бытовые изделия и полуфабрикаты для рынка. Но зависимость от крепостного труда ограничивала рост производительности и гибкость производства.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нужды флота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Петербурге и его окрестностях развивались предприятия, выпускавшие сукно, парусину и товары для флота. Столичная близость к власти ускоряла размещение заказов и снабжение.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потоки связывали внутреннее производство с европейским и южным рынками.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 экономические связи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и металлов укреплял доходы государства, а импорт показывал технологическую зависимость от внешних рынков.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товарной структуры внешней торговли России XVIII века по учебным обобщениям
</a:t>
            </a:r>
            <a:endParaRPr lang="en-US" sz="8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система определяла права, обязанности и доступ к ресурсам для разных групп общества.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их положение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преимущества получало дворянство, тогда как крестьяне несли основную тяжесть обязанностей и зависели от власти помещика.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Российской империи XVIII века, по учебным материалам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 1861 году стала рубежом: личная зависимость была отменена, но земельный вопрос сохранил напряжение.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поворотной точкой для российской экономики и социальной структуры.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и Положения 19 февраля 1861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народных выступлений в XVIII веке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массовых выступлений складывались из хозяйственного давления, административного принуждения и социальной незащищённости.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Астрахань, 1705–1706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 Астрахани началось как протест против налогов, злоупотреблений власти и произвола местной администрации. Оно быстро показало, что недовольство затрагивает не только низы города, но и служилых людей.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Пугачёва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превратилось в крупнейший социальный взрыв XVIII века. Оно охватило огромные территории и выявило, насколько слабо старая система могла удерживать подданных только силой.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Булавинское движение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Булавина объединило казаков, беглых крестьян и недовольных служилых людей. Оно стало ответом на усиление государственного контроля, поиск беглых и давление на традиционные казачьи вольности.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Башкирские восстания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Башкирские выступления были связаны с земельными спорами, насильственными поборами и попытками ограничить привычный образ жизни. Их длительность и упорство свидетельствовали о глубине конфликта на окраинах государства.
</a:t>
            </a:r>
            <a:endParaRPr lang="en-US" sz="979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народные движения XVIII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экономика меняется после 1861 года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50" y="28016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1861: отмена крепостного права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3151" y="34482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1861 года отменил крепостное право и юридически освободил миллионы крестьян. Это создало более подвижный рынок труда, но оставило острые земельные проблемы.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31025" y="11237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1870–1890-е годы: новый этап развития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31026" y="17703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ускорились капиталистические отношения, выросли города и промышленность. Экономика стала теснее зависеть от рынка, транспорта и наёмного труда.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222087" y="196270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годы: курс на реформы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2089" y="260933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Земская, судебная и военная реформы Александра II меняли условия хозяйственной жизни. Государство постепенно расширяло пространство для инициативы, кредита и предпринимательства.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подъём второй половины XIX века
</a:t>
            </a:r>
            <a:endParaRPr lang="en-US" sz="2348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Текстильный подъём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оставалась одной из самых динамичных отраслей. Предприятия Центральной России быстро росли благодаря спросу на ткани, концентрации рабочей силы и развитию внутренней торговли.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угледобыча усилились там, где были сырьё, топливо и транспорт. Донбасс, Урал и южные районы стали опорой тяжёлой промышленности и крупных заводов.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капитал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акционерные общества ускорили концентрацию капитала. Крупные предприятия легче привлекали средства, внедряли новые технологии и расширяли производство за пределы местного рынка.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роста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был особенно заметен в Москве, Петербурге, Донбассе, на Урале и в Баку. Эти центры соединяли производство, торговлю, транспорт и приток рабочей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не только ускорили перевозки, но и связали между собой отдалённые районы страны. Это усилило специализацию регионов и сделало рынок более единым.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единый рынок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сети в 1870–1890-е годы показывает, что транспорт стал главным двигателем интеграции рынка и промышленной концентрации.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России; данные по протяжённости железных дорог Российской империи, XIX век
</a:t>
            </a:r>
            <a:endParaRPr lang="en-US" sz="8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отношения и новые противоречия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деньгам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отношения всё чаще заменяли натуральные повинности. Крестьяне продавали продукты, покупали промышленные товары и сильнее зависели от колебаний цен и урожая.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заработки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всё чаще искали заработок вне надела, уходили на промыслы и сезонные работы. Так формировалась зависимость от рынка труда и денежных расчётов.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платежей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сохраняли долговое бремя после реформы 1861 года. Для многих хозяйств они означали постоянный дефицит средств и невозможность быстро выйти из нужды.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стали теснее связаны обменом рабочей силы, хлеба и промышленных изделий. Однако выгоды рынка распределялись неравномерно, усиливая разрыв между богатыми и бедными.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повседневная Россия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окраина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фабричных окраинах Москвы и Петербурга складывался новый рабочий мир. Люди приезжали из деревни на заработки, жили скученно и подчинялись ритму машин, смен и надсмотра.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отток людей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по-прежнему задавала основной поток населения, но всё чаще теряла молодых и трудоспособных. Это усиливало различия между сельским укладом и городской экономикой.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умственного труда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губернских городах всё заметнее становились служащие, бухгалтеры, техники и инженеры. Они обслуживали растущую промышленность, транспорт и банки, формируя новую городскую среду.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земли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 заставляло многие хозяйства делить наделы между наследниками и работать на пределе возможностей. Земля переставала кормить семью, а урожай не покрывал даже повседневные нужды.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извне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Помещичий и рыночный прессинг толкал людей к сезонным заработкам, отходничеству и бедности. В итоге крестьянский вопрос стал не частным, а общегосударственным конфликтом.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общины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помогала выживать, но одновременно ограничивала свободу передвижения и распоряжения наделом. Это мешало хозяйственной инициативе и закрепляло старые способы ведения деревенской жизни.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после реформы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Выкупные платежи продолжали отнимать значительную часть доходов крестьянской семьи. Даже после личного освобождения зависимость от государства и долговых обязательств оставалась очень высокой.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 после реформ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 во второй половине XIX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992735" y="103003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чаще вспыхивали локальные крестьянские волнения. Их вызывали нехватка земли, высокие повинности, споры из-за лесов и ожидание облегчения после реформ.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92735" y="2096355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1870–1880-е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фабрик на первый план выходят стачки и выступления рабочих. Причинами становились длинный рабочий день, низкая оплата, штрафы и тяжёлые бытовые условия.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92735" y="316268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1880–1890-е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протест становится более разнообразным: деревня, фабрика и город реагируют на одни и те же трудности по-разному. Недовольство приобретает устойчивый общественный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протест влиял на общественные идеи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протестом, идеями о будущем страны и реакцией государства в общественной мысли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общество и протест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XVIII–XIX веков показывает: когда хозяйственные изменения не сопровождались справедливыми социальными решениями, напряжение возрастало. Поэтому народные движения стали не случайностью, а закономерной реакцией общества.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2026-07-26T01:56:29Z</dcterms:created>
  <dcterms:modified xsi:type="dcterms:W3CDTF">2026-07-26T01:56:29Z</dcterms:modified>
</cp:coreProperties>
</file>