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24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при переправах через реки и движении по болотам
</a:t>
            </a:r>
            <a:endParaRPr lang="en-US" sz="3024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болото кажутся проходимыми, пока не проверишь их внимательно.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река и болото требуют осторожности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опасность меняется очень быстро: вода поднимается, грунт размокает, а видимость ухудшается. Поэтому важно замечать признаки риска заранее и выбирать путь без спешки.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возникают на реке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течение даже на мелководье может сбить с ног и унести человека в сторону. Особенно опасно, когда дно скользкое, а рядом есть ямы и омуты.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вода быстро отнимает силы и может вызвать судороги. После падения трудно двигаться уверенно, а при обмокшей одежде организм теряет тепло ещё быстрее.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коряги и крутые берега мешают безопасно выйти из воды. После дождя уровень может резко подняться, и знакомое место станет намного опаснее.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ОБЗР для 6 класса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делают переправу через реку опаснее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из этих признаков нельзя оценивать отдельно: опасность возрастает, когда несколько факторов совпадают сразу.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течение, глубже вода и хуже видимость, тем выше риск сноса, падения и переохлаждения.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более безопасного места для переправы через реку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и дно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участок с пологим входом и выходом, где дно у берега видно, а спуск не обрывается резко. Это облегчает движение и выход на сушу.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и препятствия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спокойным считается место без водоворотов, коряг и густых зарослей в воде. Если поток слабее, идти получается медленнее, устойчивее и с меньшим риском падения.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подготовиться к переправе через реку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перед переходом через реку для безопасного выбора места и проверки условий.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при сильном течении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нужно медленно, боком к течению, ставя ноги уверенно и без прыжков. Палка помогает проверять дно и удерживать равновесие на скользком участке.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упал, вставать сразу опасно: поток может снова сбить с ног. Сначала нужно сохранить спокойствие и уменьшить сопротивление воды.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лечь на спину, направив ноги вниз по течению, и постепенно смещаться к берегу по диагонали. Так легче контролировать движение и не терять силы.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240472"/>
            <a:ext cx="5037900" cy="963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болото: чем отличаются опасности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 обоих случаях важны проверка пути и осторожные действия.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угрожает быстрым сносом и холодом, а болото — провалом и потерей опоры. В обоих случаях нельзя идти наугад.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ОБЗР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болото опасно даже тогда, когда выглядит твердым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Сверху болото может быть покрыто мхом, травой или кочками, но под ними часто скрываются вода и рыхлый торф. Прочная на вид поверхность нередко оказывается обманчивой.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Нога может уйти в мягкий грунт почти без предупреждения. Особенно опасны места, где почва заметно пружинит, а шаг сразу не даёт устойчивой опоры.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Топкие окна, ряска и скрытые ямы делают участок ещё более рискованным. Человек может не увидеть опасность заранее и потерять равновесие в один момент.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влажнее место, тем слабее держит верхний слой. После дождя и в сырую погоду риск увязнуть возрастает, даже если поверхность кажется ровной.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материалам ОБЗР для 6 класса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риск провала на болоте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осторожными нужно быть весной и после дождя, когда верхний слой теряет прочность быстрее обычного.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тоньше защитный слой и выше влажность, тем выше вероятность провала. Близость твёрдого берега уменьшает риск, но не отменяет 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Кочка, на которой можно задержаться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кочка выглядит как небольшой островок среди сырой поверхности. На ней трава гуще, а шаг не уходит глубоко вниз. Если поставить шест рядом, он входит в грунт заметно труднее, чем на мягком участке.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полоска среди влажной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надежный путь часто заметен по чуть более сухой и приподнятой линии. Там меньше блеска воды, реже встречаются темные пятна и прогибы. Идти по такой полосе лучше короткими шагами, не торопясь.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следы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 с крепкими корнями и давно протоптанные тропы животных нередко указывают на более плотную почву. Но и здесь нужна проверка шестом: поверхность может казаться твердой, а под ней скрываться вязкий слой торфа.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более устойчивого пути по болоту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двигаться по болоту шаг за шагом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передвижении по болотистой местности для безопасного выбора опоры и направления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1300" y="1512375"/>
            <a:ext cx="198450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Экипировка, которая помогает снизить риск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обувь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Непромокаемая обувь с прочной подошвой помогает устойчивее стоять на мокрой земле и защищает ноги от холода. Она снижает риск поскользнуться и быстрее выбраться на твердый берег.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Палка для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палка позволяет проверять глубину, твердость грунта и место, куда можно поставить ногу. Она также помогает сохранять равновесие, когда поверхность под шагом прогибается.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 погоде и запас сухих вещей особенно важны после намокания. Сухая ткань помогает телу не терять тепло слишком быстро и уменьшает риск переохлаждения в холодную погоду.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страховка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Свисток, телефон в водозащитном пакете и веревка полезны, когда нужно подать сигнал или удержать человека в группе. Такие вещи повышают безопасность при неожиданной 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 и его назначение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простые предметы помогают действовать осторожнее на переправах и в сырой местности.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предмет решает свою задачу: проверяет опору, помогает связаться с группой и защищает от намокания. Вместе они уменьшают риск провала, переохлаждения и потери ориентации.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безопасности на пересеченной и заболоченной местности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провале в воду или трясину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делать резких рывков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остановиться и не дергать ноги вверх. Резкие движения только сильнее засасывают в мягкий грунт или воду.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Освободиться медленно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вес тела распределяют на более плотную поверхность и аккуратно освобождают конечности. Если рядом есть кочка или твердый край, к нему смещаются постепенно.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Согреться после выхода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спасения надо переодеться в сухое, вытереться и согреться. Это помогает избежать переохлаждения и ухудшения самочувствия.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правил безопасности при переправах через реки и болотистые участки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несчастных случаев при переправах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опасность возрастает не из-за одной ошибки, а из-за их сочетания. Особенно рискованны незнакомая местность и плохая погода.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угрозу создают плохая подготовка и поспешные решения. Чем больше факторов совпадает, тем выше вероятность падения, переохлаждения и потери ориентации.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группа на опасном участке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281250"/>
            <a:ext cx="43131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с интервалом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идут не плотной цепочкой, а с расстоянием друг от друга. Тогда один ошибочный шаг не увлечет сразу всю группу, а остальные смогут остановиться вовремя.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1002" y="1298460"/>
            <a:ext cx="4313100" cy="11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Страховать и ждать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проверяет путь, остальные стоят на твердом месте и ждут сигнала. Веревка и контроль взрослого помогают быстрее среагировать, если кто-то поскользнется или начнет тонуть.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ухудшении погоды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действий, если на маршруте появляется туман, дождь или поднимается вода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302370"/>
            <a:ext cx="215700" cy="172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2337" y="2927725"/>
            <a:ext cx="166275" cy="221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перед выходом на маршрут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смотрят погоду, уровень воды и особенности маршрута. Это помогает заранее понять, где переправа может стать опасной и какой участок лучше обойти.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должен быть взрослый сопровождающий или ответственный руководитель. Он помогает принимать решения, следит за порядком и останавливает движение при риске.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обувь должны подходить для сырой местности и возможного холода. Сухая, удобная экипировка уменьшает риск намокания, скольжения и переохлаждения.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защита вещей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следует зарядить, а документы и запасные вещи убрать в водозащитный пакет. Тогда при намокании проще сохранить связь и нужные предметы.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 переправ и болот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болото опасны по-разному, но в обоих случаях решают внимательность, осторожность и правильная подготовка. Если есть сомнение, безопаснее остановиться и выбрать другой путь.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2026-05-20T22:35:49Z</dcterms:created>
  <dcterms:modified xsi:type="dcterms:W3CDTF">2026-05-20T22:35:49Z</dcterms:modified>
</cp:coreProperties>
</file>