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могущество Римской империи: темы и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историей, культурой и влиянием великой Римской империи.
</a:t>
            </a:r>
            <a:endParaRPr lang="en-US" sz="3828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начался как маленький город в 753 году до н.э. по легенде Ромулом и Ремом. Сначала царство, позднее республика, а с 27 года до н.э. — могущественная империя, расширившаяся на три континента.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Рима: от основания к великой империи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население Римской империи на пике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Грандиозная территория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I–II веках н.э. Рим достиг почти 5 миллионов квадратных километров, охватывая земли вокруг всего Средиземного моря. Это была одна из крупнейших империй в истории.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Многочисленное 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составляла около 60–70 миллионов человек — почти пятая часть населения планеты того времени. Люди разных народов жили под римской властью.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важные регионы: Египет, Грецию, Галлию, Британию, Испанию, Сирию. Это обеспечивало богатство и культурное разнообразие.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 'пакс романа': источник стабильности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году до н.э. Август стал первым императором, введя систему принципата, где он управлял, сохраняя видимость республики.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«пакс романа» длился более века, обеспечивая мир в империи, развитие экономики и культурное процветание.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стала фундаментом для дальнейшего расширения Рима и укрепления его власти по всему Средиземноморью.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императоры и их достижения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четырёх известных императоров и их вклада в развитие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император внёс уникальный вклад, влияя на мощь и стабильность Рима.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«Древний Рим»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" y="1410150"/>
            <a:ext cx="2219355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022" y="1410150"/>
            <a:ext cx="2219355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122" y="1410150"/>
            <a:ext cx="2219355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798" y="1410150"/>
            <a:ext cx="2219355" cy="231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356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— кампания Цезаря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51 году до н.э. Юлий Цезарь завершил завоевание Галлии, расширив границы республики. Этот успех значительно усилил влияние Рима в Западной Европе.
</a:t>
            </a:r>
            <a:endParaRPr lang="en-US" sz="850" dirty="0"/>
          </a:p>
        </p:txBody>
      </p:sp>
      <p:sp>
        <p:nvSpPr>
          <p:cNvPr id="10" name="Text 2"/>
          <p:cNvSpPr txBox="1"/>
          <p:nvPr/>
        </p:nvSpPr>
        <p:spPr>
          <a:xfrm>
            <a:off x="23967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Египта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30 году до н.э. после победы над Клеопатрой Египет стал частью империи, обеспечив доступ к богатствам и зерну Нижнего Нила.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4657800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 Британию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 году н.э. Римские легионы начали завоевание Британии, которая постепенно вошла в состав империи, став важной провинцией.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6889475" y="3808975"/>
            <a:ext cx="21300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Дакия и Вал Адриана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 году н.э. при Траяне Рим захватил Дакию. На севере Британии был построен Вал Адриана — укреплённая граница для защиты от племён.
</a:t>
            </a:r>
            <a:endParaRPr lang="en-US" sz="885" dirty="0"/>
          </a:p>
        </p:txBody>
      </p:sp>
      <p:sp>
        <p:nvSpPr>
          <p:cNvPr id="13" name="Text 5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 расширение Рима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последующее сокращение территорий Рима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территории достигнут при Траяне, после началось постепенное сокращение из-за военных и административных трудностей.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Изначальный рост сменился спадом, что отражает сложности управления огромной империей и давление на границах.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оценки, специализированные исследования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силы, удерживавшие империю вместе
</a:t>
            </a:r>
            <a:endParaRPr lang="en-US" sz="2699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армия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обеспечивала безопасность, расширение границ и порядок внутри империи благодаря дисциплине и инновациям.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право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законов защищала права граждан, регламентировала отношения, создавая основу для справедливого общества.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дорог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связывали провинции, облегчали передвижение войск, торговлю и коммуникации внутри огромной территории.
</a:t>
            </a:r>
            <a:endParaRPr lang="en-US" sz="1379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единство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с изображением императоров символизировали власть и ускоряли торговлю, укрепляя экономику империи и её стабильность.
</a:t>
            </a:r>
            <a:endParaRPr lang="en-US" sz="1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и многоязычная Римская империя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объединял римлян, греков, галлов, египтян и германцев. Это способствовало обмену культур и расширению традиций всех народов.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Латинь и греческий были главными языками, но люди использовали местные диалекты. Торговля и межкультурные браки создавали новую общую идентичность.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армия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армии служили представители разных народов, что способствовало интеграции и укреплению общего римского духа среди солдат.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тактика римской армии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состояли из около 5000 солдат и поддерживались вспомогательными войсками. Такая организация обеспечивала гибкость и мобильность армии.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оружие включало гладиус, пилум и скутум. Тактики, как «черепаха» (testudo), защищали солдат от стрел и позволяли наступать стройно и быстро.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войск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боевые приёмы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Рима: жизнь под покровительством империи
</a:t>
            </a:r>
            <a:endParaRPr lang="en-US" sz="2316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Рима подчинялись единому законодательству, платили налоги и получали военную защиту, а также инфраструктурные улучшения, включая строительство дорог и укреплений.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провинций, при достижении определённых условий, могли получить римское гражданство, что обеспечивало им юридическую защиту и право участвовать в общественной жизни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провинций возводились театры, амфитеатры, акведуки и форумы — центры общественной жизни и символы благополучия римской цивилизации.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Галлия обрела всеобщие права гражданства при императоре Каракале в 212 году, что способствовало интеграции её населения в римское 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великих поэтов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и Овидий создали шедевры, которые вдохновляли поколения. Их произведения отражают мифы, историю и идеалы Рима, оставаясь важной частью мировой литературы.
</a:t>
            </a:r>
            <a:endParaRPr lang="en-US" sz="101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— амфитеатр для гладиаторских боёв, Пантеон — храм с уникальным куполом. Эти сооружения демонстрируют инженерное мастерство и художественный вкус римлян.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театр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украшали здания мозаиками и скульптурами, развивали театральное искусство, что поддерживало культурное единство и развлекало жителей империи.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римские достижения и примеры
</a:t>
            </a:r>
            <a:endParaRPr lang="en-US" sz="24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жизнь: Рим и его инфраструктура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 I–II векам был мегаполисом с населением до миллиона человек, центром административной и культурной жизни всей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из 80 000 км дорог обеспечивала быстрое передвижение армии и торговцев, соединяя города и провинции в единую систему.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поставляли воду в города, поддерживая термы, общественные туалеты и театры, что повышало качество жизни жителей Рима.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римского права заложены в "Законах XII таблиц", введённых для защиты граждан. Принцип невиновности до доказательства вины стал фундаментом справедливого суда.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право: законы, принципы и значение
</a:t>
            </a:r>
            <a:endParaRPr lang="en-US" sz="2636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договора и собственности детально регулировались законом. Множество терминов, например "контракт" и "магистрат", дожили до современного юридического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торговля: как жили и работали римляне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основой экономики, а также широко использовался рабский труд для различных работ и ремёсел.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товарами экспорта были вино, оливковое масло, керамика и стекло, пользующиеся спросом во всей империи.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денарий упрощала расчёты, а развитая сеть дорог связывала отдалённые регионы, стимулируя торговлю и экономическое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управления: как управляли огромной империей
</a:t>
            </a:r>
            <a:endParaRPr lang="en-US" sz="2321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(принцепс) обладал верховной властью, сочетая функции военного и гражданского руководства, что обеспечивало единство империи.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существовал Сенат и народные собрания, но их роль была больше символической, направленной на поддержание традиций.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контролировали армию, судебную систему, религиозные обряды и финансовую политику, укрепляя государство.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правители — Август, Траян, Адриан, Марк Аврелий — внесли существенный вклад в развитие и стабильность империи.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Рима – основа европейских столиц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наследие Лондиниума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Лондон вырос на месте римского города Лондиниум. Здесь сохранились остатки крепостных стен и римские дороги, напоминающие о древнем прошлом столицы Великобритании.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Лютеция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изначально назывался Лютеция. На улицах города до сих пор можно увидеть латинские надписи и остатки римских построек, которые сохраняют дух античности.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 как Колония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Кёльн возник из римской Колонии. Его карта и структура улиц сохранили следы римского планирования, а древние форумы и театры до сих пор притягивают туристов.
</a:t>
            </a:r>
            <a:endParaRPr lang="en-US" sz="10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новая эпоха в Риме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начало распространяться в Римской империи с I века, постепенно завоевывая последователей среди разных слоёв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император Константин издал Миланский эдикт, узаконивший христианство и заложивший основу для его официального статуса.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стала оплотом культуры и образования, сохраняя древние знания и влияя на дальнейшее развитие европейской цивилизации.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1575" y="1571326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3067" y="3270876"/>
            <a:ext cx="348862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империи в современной жизни
</a:t>
            </a:r>
            <a:endParaRPr lang="en-US" sz="2652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инженерия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транспортные системы унаследовали инженерные решения Рима, позволившие строить прочные и долговечные дороги для армии и торговли.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бетонных конструкций и сводов в архитектуре стало основой многих современных строительных технологий и стилей.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правосудия, разработанные римлянами, продолжают влиять на современную юридическую практику и законодательство многих стран.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и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алфавит и многие слова латинского происхождения продолжают использоваться в международной науке, медицине и образовании.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Рима в мировую историю и жизнь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стала фундаментом для европейской цивилизации, оставив наследие в праве, архитектуре, городском устройстве и культуре, которые продолжают формировать наш мир.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2026-05-10T11:18:14Z</dcterms:created>
  <dcterms:modified xsi:type="dcterms:W3CDTF">2026-05-10T11:18:14Z</dcterms:modified>
</cp:coreProperties>
</file>