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безлесные зоны и продолжительность жизни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России суров: жара, сухость и ветер. Как это влияет на воду, питание, здоровье и быт.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южные безлесные зоны России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безлесные зоны лежат в южной части умеренного пояса Евразии и частично в субтропиках. В России это степи, полупустыни и пустыни Прикаспия, Нижнего Поволжья, Калмыкии, юга Западной Сибири и местами Северного Кавказа. Лесов мало из‑за сухого лета и сильного испарения.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этих зонах мало лесов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здесь обычно меньше, чем влаги уходит из почвы и растений через испарение. Поэтому даже после дождей почва быстро высыхает, и корням деревьев труднее закрепляться во влажном слое.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часто бывает жарко, а суховеи усиливают высушивание. В такой погоде деревьям не хватает постоянной влаги, зато хорошо чувствуют себя травы, полукустарники и редкие кустарники, которые экономят воду.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нередко каштановые и светло‑каштановые. В самых засушливых местах встречаются солонцы и солончаки, а также песчаные участки, где растениям сложнее получать воду и питательные вещества.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главная безлесная зона юга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покрыта злаками: ковылём, типчаком, овсяницей и тонконогом. На большой площади почти нет деревьев — она выглядит как широкая травянистая равнина.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степь в разные 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растут в балках, по берегам рек и в искусственных посадках. Для образа хорошо подходит пейзаж с высоким небом, ровным горизонтом, сухой травой и редкими кустарниками: весной степь яркая, летом выгорает.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визуализация: для сравнения тенденций (точные значения зависят от региона и конкретного года).
</a:t>
            </a:r>
            <a:endParaRPr lang="en-US" sz="73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степей, полупустынь и пустынь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степи осадки не всегда покрывают потери влаги летом, поэтому лес остаётся редким.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и суше природная зона, тем сильнее сезонная засушливость и выше риск повторяющихся засух.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25" y="1512375"/>
            <a:ext cx="198450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8544" y="1512375"/>
            <a:ext cx="214988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15975"/>
            <a:ext cx="257400" cy="257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 приспособления к засухе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активны ночью или утром, когда меньше жары. Это снижает потери воды и помогает избегать перегрева в самый засушливый период дня.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тушканчики и другие виды роют норы. В них прохладнее и влажнее, а значит, проще пережить засуху и жаркие дни до наступления дождей.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Сайгаки и другие обитатели степей могут совершать перемещения в поисках корма и более подходящих условий. Быстрота помогает обходить опасные участки с дефицитом воды.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из засухоустойчивых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растениями, которые переносят сухой климат. Такой рацион помогает сохранять запас энергии, даже когда вода и свежая зелень встречаются редко.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птицы, включая журавля‑красавку, используют открытые пространства для поиска пищи. Их жизнь связана с сезонными изменениями: от влажных участков весной до сухих — летом.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21899"/>
            <a:ext cx="5037900" cy="16002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степи, полупустыни и пустыни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зоны отличаются по влаге, растительности, животным и хозяйству: чем суше климат, тем меньше растёт растительность и тем сложнее земледелие без воды.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тренд понятен: снижение осадков ведёт к уменьшению растительного покрова и росту зависимости от воды для хозяйства.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природных зон (учебные материалы по географии).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влияют на жизнь человека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дефицитом влаги и условиями здоровья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южных безлесных зон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чаще занимаются животноводством и выращиванием пшеницы, подсолнечника, кормовых культур и овощей на орошаемых землях. В степях особенно важны зерновое хозяйство и пастбищное животноводство.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получать урожай, используют каналы, насосные станции и капельный полив. Но при ошибках в поливе почвы могут засоляться, поэтому воду и режим орошения нужно контролировать.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устойчивости важны лесополосы и защита от ветровой эрозии. Они уменьшают выдувание почвы, помогают сохранять влагу и поддерживают более безопасные условия для хозяйства 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качественной логике: приоритет факторов согласно описанным связям (без привязки к конкретным измерениям).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здоровье и продолжительность жизни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сухие месяцы усиливают нагрузку на организм, поэтому особенно важны вода, медицина и условия быта для восстановления.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питание и медицинская помощь чаще всего сильнее всего связаны с болезнями и общим состоянием, а жара и пыль ухудшают самочувствие при слабой защите.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приспосабливаются к засушливому климату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жарком и сухом климате люди выбирают светлую одежду и головные уборы, больше времени проводят в тени и пьют воду по графику. Также важен отдых в более прохладные часы дня.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населённых пунктах ключевое значение имеют колодцы, водопроводы и оросительные каналы. Чтобы уменьшить воздействие ветра, используют защищённые дворы и высаживают зелёные полосы вокруг полей и пастбищ.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 продолжительности жизни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климат не задаёт продолжительность жизни напрямую, но влияет на неё через воду, питание, частые болезни и условия труда. При недостатке влаги страдают и организм, и хозяйство.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районе есть чистая вода, нормальная медицинская помощь, безопасное жильё и разнообразное питание, люди переносят сезонные трудности легче. Тогда даже жара не превращается в хроническую угрозу здоровью.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Опасными становятся не только сухость и высокая температура, но и загрязнение воздуха, нехватка питьевой воды и длительные пыльные бури. Они ухудшают дыхание и повышают нагрузку на организм.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важна не только погода, но и то, как организованы быт и работа: санитарные условия, доступ к воде и защита от перегрева. Это напрямую отражается на рисках для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которые поддерживают здоровье и долгую жизнь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условия помогают людям в южных безлесных зонах: от чистой воды и питания до защиты от жары и регулярной медицинской помощи.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воды, питания и медицины снижает риски болезней, а защита от жары и нормальная повседневная активность помогают переносить засухи и сезонные нагрузки.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курса по природным условиям юга России (без привязки к конкретным статистическим долям).
</a:t>
            </a:r>
            <a:endParaRPr lang="en-US" sz="7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 основе качественного описания проблем в степях, полупустынях и пустынях юга России (без точной статистики по долям).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южных безлесных зон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эти процессы усиливают друг друга: сухой ветер облегчает выдувание почвы, а деградация пастбищ снижает кормовую базу для животных и урожайность.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устойчивой жизни ключевыми становятся меры против дефицита влаги и ветровой эрозии: без этого страдают и природа, и экономика местных хозяйств.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меры в степях и пустынных районах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землепользования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начала работ оценивают риски ветровой эрозии и засухи, подбирают набор культур и режим выпаса, чтобы не допускать длительного разрушения травяного покрова.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и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Устраивают лесополосы и защищают поля от выдувания: почва меньше теряет плодородный слой. В засушливых условиях это помогает сохранять влагу в верхних горизонтах.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орошение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орошаемых участках используют контроль полива и более экономные способы подачи воды. Это снижает риск засоления, когда соли накапливаются в почве.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пастбищ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Ограничивают перевыпас, периодически меняют нагрузку на пастбища и следят за состоянием земли. Так уменьшаются пыльные бури и поддерживается устойчивость кормовой базы.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участки леса и поймы рек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безлесных районах деревья появляются там, где есть дополнительная влага: по берегам рек, в поймах и балках. Часто встречаются ивы, тополя, а также камыш и другие влаголюбивые растения.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зелёные участки дают тень и помогают удерживать влагу в почве. Они снижают разрушение грунта, создают убежища для животных и птиц, поэтому рядом обычно богаче жизнь и разнообразнее корм.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биологических адаптаций степных растений (ковыль, типчак, полынь, саксаул) без привязки к измеренным единицам.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степи к засухе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признаки у растений разные, общий смысл один: они экономят воду и выдерживают жару. Одни виды удерживают влагу листьями, другие уходят корнями глубже.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ранжировать приспособления, видно, что для степи важны и «запас» влаги в почве, и выживание во время засухи. Это повышает шансы растений пережить неблагоприятный сезон.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937408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19000" y="1925425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7950" y="1925425"/>
            <a:ext cx="215700" cy="215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регионов южных безлесных зон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Нижнее Поволжье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заметны сухие степи и развито зерновое хозяйство. На орошаемых землях выращивают овощные культуры, потому что без воды трудно получать устойчивые урожаи даже при подходящем составе почв.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Калмыкия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Калмыкия сочетает степные и полупустынные участки. Из-за засушливости особую роль играет пастбищное животноводство: растения, приспособленные к сухому климату, служат кормовой базой.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Прикаспийская низменность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Прикаспийской низменности характерны малое количество осадков и сильные ветры. Встречаются солончаки и редкая растительность, а хозяйство зависит от того, насколько эффективно организованы водообеспечение и защита почв.
</a:t>
            </a:r>
            <a:endParaRPr lang="en-US" sz="10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устойчивой жизни в засушливой зоне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факторов устойчивости: вода и почва → условия быта → здоровье и результаты хозяйства.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6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природа южных безлесных зон и жизнь человека
</a:t>
            </a:r>
            <a:endParaRPr lang="en-US" sz="3061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безлесные зоны России существуют в условиях жары, ветра и нехватки влаги, поэтому здесь преобладают степи, полупустыни и пустыни. Продолжительность жизни определяется не только природой, но и водой, питанием, медициной и грамотным хозяйством. Люди живут успешнее, когда умеют приспосабливаться и беречь ресурсы.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2026-05-11T18:07:59Z</dcterms:created>
  <dcterms:modified xsi:type="dcterms:W3CDTF">2026-05-11T18:07:59Z</dcterms:modified>
</cp:coreProperties>
</file>