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повторение будущего времени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Future Simple: просто, понятно, по делу.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5 классу нужно Future Simple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помогает говорить о будущем в коротких и понятных фразах. Оно нужно для решений, обещаний и прогнозов: I will help you, It will rain, I will do it. Для пятиклассника это основа живого общения на уроке, дома и в повседневных ситуациях.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утвердительное предложение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в Future Simple строится по формуле: подлежащее + will + глагол без to. Эта схема подходит для любых лиц и чисел, поэтому запоминается очень легко.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will study, she will play, we will visit grandma. Во всех примерах после will стоит только начальная форма смыслового глагола, без изменений и окончаний.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часто используют сокращения: I'll, he'll, she'll, we'll, they'll. Они делают фразу короче и естественнее, особенно в диалогах и коротких ответах.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нужно добавлять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 не ставят to и не добавляют окончание -s. Неправильно говорить will plays или will to play; правильный вариант всегда сохраняет простую форму глагола.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Future Simple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основные формы на одном примере и увидим, как меняется порядок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после will используется начальная форма глагола; различается только порядок слов и наличие not.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повторению Future Simple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форма: will not и won’t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действие не произойдёт, используют will not или сокращённую форму won’t. Эта конструкция подходит для простых фраз о будущем.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остаётся простым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not смысловой глагол не меняется: won’t play, won’t help, won’t read. Никаких окончаний и дополнительных частиц после will не добавляют.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 отрицание часто звучит так: I won’t be late, she will not forget her book, they won’t go to the park. Формы легко узнать по won’t.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и короткие ответы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слово will ставится перед подлежащим: Will you help me? Такой порядок отличается от русского языка и помогает сразу узнать вопрос о будущем.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удобно использовать, когда нужно спросить о планах или предположениях: Will it rain tomorrow? Will they finish the exercise? Вопрос начинается прямо со слова will.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часто отвечают кратко: Yes, I will. No, she won’t. Короткий ответ помогает не повторять всё предложение и звучит естественно.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вопрос строится не только интонацией, но и порядком слов. Поэтому will всегда ставится раньше подлежащего, а не после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Future Simple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ситуации употребления времени и одно важное ограничение.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будущего времени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 и soon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tomorrow и soon сразу подсказывают, что действие относится к будущему. Они часто стоят в конце предложения и помогают быстрее распознать нужное время.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week и next month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next week и next month показывают будущие события в календаре. Такие подсказки особенно удобны в школьных примерах про уроки, кружки и контрольные.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Later и in a year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later, in a year и one day помогают говорить о будущем без точной даты. Они показывают, что событие ожидается позже, но время не названо точно.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работают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будущего времени часто ставят в конце фразы: We will have a test tomorrow. Такие слова делают смысл понятным даже без дополнительного объяснения.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Future Simple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четыре равноправных случая употребления. В школьных ситуациях они легко запоминаются через короткие, знакомые фразы и жизненные примеры.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одинаково удобно для прогнозов, обещаний, спонтанных решений и предложений помощи; выбор зависит от смысла, а не от формы.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материалу урока повторения Future Simple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для прогнозов и предположений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Предположение, а не факт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используют, когда говорящий не знает будущее точно, но высказывает мнение. Это помогает осторожно говорить о том, что, вероятно, произойдёт.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слова maybe, probably, I think. Они показывают, что предложение выражает догадку или оценку, а не точную информацию.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прогноза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 think it will be sunny, She will probably win the game, It will be difficult. Такие фразы подходят для погоды, игр и учёбы.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в прогнозах передаёт отношение говорящего к будущему событию. Это не обещание и не план, а предположение на основе того, что известно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для обещаний и помощи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часто звучит как обещание: говорящий показывает, что он готов выполнить действие позже. В школьных диалогах это помогает отвечать вежливо и уверенно, не усложняя фразу.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здесь и 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сразу предлагает поддержку, он тоже использует will: I’ll help you. Такая форма звучит дружелюбно и подходит для общения с одноклассниками, учителем и друзьями.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удобно использовать для коротких фраз о домашнем задании, уроках и делах после школы. Например, можно пообещать сделать задание, позвонить или принести нужную вещь.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will помогает звучать спокойно и доброжелательно. Она часто встречается в просьбах, ответах и обещаниях, потому что не выглядит резкой и легко понимается в разговоре.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will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видят полную форму will и запоминают, что она ставится перед глаголом в будущем времени.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will часто сокращается: I'll, you'll, he'll, she'll, it'll, we'll, they'll. Такие формы звучат естественно и встречаются очень часто.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will not обычно сокращается до won’t. Это сокращение удобно в коротких предложениях и помогает быстро строить отрицание.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важно одинаково уверенно узнавать полные и сокращенные формы, чтобы правильно читать диалоги, сообщения и простые учебные примеры.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Future Simple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Future Simple в английском языке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частые ошибки и сразу заменить их правильной формой. Главное правило: после will используется только начальная форма глагола.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после will сохраняется начальная форма смыслового глагола, а частица to и окончание -s не используются.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«will am / will is / will are» неправильны, потому что в Future Simple подходит только will be.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 не изменяется по лицам после will. Поэтому в будущем времени всегда используется одна форма — will be — независимо от подлежащего.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Future Simple с глаголом be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в школьной жизни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Future Simple помогает говорить о ближайших событиях: We will have a test tomorrow. Такая фраза сразу понятна и подходит для расписания, объявлений и разговоров на уроке.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сказать: I will join the school club next week. Future Simple удобно использовать, когда говорящий сообщает о своем решении, интересе или плане после уроков.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will также подходит для простых обещаний: She won’t miss the lesson. Такие примеры связывают грамматику с реальной жизнью класса, где важны ответственность и договоренности.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will и going to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относятся к будущему, но выбор зависит от ситуации. В школе это особенно заметно в коротких, понятных высказываниях.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чаще связан с решением, обещанием и прогнозом, а going to — с заранее намеченным планом и намерением.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правил Future Simple и going to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предложение в Future Simple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утвердительных, отрицательных и вопросительных предложений в будущем времени.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вставь нужную форму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Future Simple строится в разных типах предложений. Во всех ответах после will используется начальная форма глагола.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показывают один принцип: will остается неизменным, а смысловой глагол ставится в начальной форме.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на образование Future Simple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6429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5581" y="2167825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Future Simple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строится по схеме will + verb. Эта формула помогает быстро собрать фразу о будущем, не меняя глагол по лицам и числам.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tomorrow, soon, next week и похожие маркеры времени. Они помогают сразу понять, что речь идет о будущем действии или событии.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сообщениях часто используются I'll, won't и другие сокращения. Их важно узнавать, чтобы легко читать короткие диалоги и ответы.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 нельзя добавлять окончание -s и частицу to. Правильно говорить will go, will help, will read, а не will goes или will to go.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подходит для прогнозов, обещаний, решений, просьб о помощи и простых разговоров о будущем в школе, дома и на уроках английского.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уверенный шаг в будущее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Future Simple легко узнавать по формуле will + глагол без to. Если помнить формы, вопросы, отрицания и подсказки времени, можно быстро строить понятные фразы о будущем.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2026-05-30T13:45:06Z</dcterms:created>
  <dcterms:modified xsi:type="dcterms:W3CDTF">2026-05-30T13:45:06Z</dcterms:modified>
</cp:coreProperties>
</file>