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дарит жизнь, красоту и заботу каждому из нас.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важна для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живём на одной планете и каждый день пользуемся её дарами: водой, воздухом, почвой и теплом. Если беречь Землю с детства, ей будет легче оставаться чистой, зелёной и дружелюбной для всех.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Земля из космоса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шар в темноте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Земля выглядит голубой и очень красивой. Так её окрашивают океаны, моря и облака, которые словно мягкое одеяло окружают планету и делают её узнаваемой издалека.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Облачная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Земли есть атмосфера — воздушная оболочка, которая помогает сохранять тепло и защищает планету. Благодаря ей наша Земля остаётся тёплым и удобным домом для жизни.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первом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поверхности Земли занимает вода. Океаны и моря видны даже на снимках из космоса, а суша выглядит как большие острова разных форм и цветов.
</a:t>
            </a:r>
            <a:endParaRPr lang="en-US" sz="12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Землю особенной планетой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жидкая вода, а это очень важно для жизни. Без неё не могут обходиться люди, животные и растения, поэтому реки, озёра и моря особенно ценны.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Планету окружает воздух, которым мы дышим. Он помогает людям жить, а растениям — расти. Чистый воздух делает Землю уютным и подходящим домом для многих существ.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не слишком жарко и не слишком холодно. Во многих местах можно жить круглый год, потому что солнце, вода и воздух создают удобные условия для жизни.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есть леса, горы, пустыни, реки и моря. Из-за такого разнообразия животные и растения живут в разных уголках Земли и находят там свой дом.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зелёный помощник природы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помогают очищать воздух и делают его свежее. В лесу легко дышится, потому что зелёные кроны словно трудятся без перерыва, как настоящие природные помощники.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место, где живут птицы, белки, насекомые и многие другие обитатели. Для них деревья, кусты и трава становятся укрытием, пищей и безопасным домом.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почву, а кроны защищают землю от ветра и палящего солнца. Благодаря этому лес помогает сохранять влагу и не даёт земле быстро высыхать.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лес даёт прохладу и тень. Там приятно гулять, слушать птиц и отдыхать, а ещё лес помогает людям чувствовать себя спокойнее и бодрее.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живому существу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 без исключения. Люди пьют её, животные находят её в природе, а растения не могут расти без влаги и питания из почвы.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повседневных дел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нам умываться, готовить еду и поддерживать чистоту. Дома и в школе мы пользуемся ею каждый день, часто даже не замечая, как она важна.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пруды и моря нельзя загрязнять. Грязная вода становится опасной для людей, рыб, птиц и растений, поэтому водоёмы требуют аккуратного и внимательного отношения.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вода постоянно путешествует: идёт дождь, тает снег, вода попадает в реки и снова поднимается в небо. Так она возвращается в облака и начинает путь заново.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природе каждый день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простых привычек показывают, как маленькие действия складываются в большую заботу о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исчезает очень медленно, поэтому одна бутылка остаётся в природе почти на целую вечность для ребёнка.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справочники и материалы по обращению с отходами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450 лет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разлагаться пластиковая бутылка, если её выбросить в природу.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для здоровья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чистый, человеку легче бегать, играть и учиться. Грязный воздух мешает дыханию, а свежий помогает чувствовать себя бодрее и веселее целый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деревья улавливают пыль и делают воздух приятнее. Поэтому парки и аллеи особенно важны в городе: они работают как природные помощники и маленькие защитники.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дыма —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машин, костров и заводов загрязняет воздух. Если бережнее относиться к транспорту и не сжигать лишнее, вокруг становится чище и людям легче дышится.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важная часть общего дома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и помогают растениям давать плоды и семена. Без их работы многим цветам и деревьям было бы намного труднее расти и размножаться.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переносят семена на большие расстояния, и из них могут вырасти новые растения. Так природа продолжает жить, а леса и парки становятся богаче.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делают землю рыхлой и плодородной. Благодаря им растениям легче получать воду и воздух, а почва становится более здоровой и полезной.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 животных, другим становится труднее жить. Поэтому нельзя разрушать гнёзда, ловить диких зверей и пугать их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к порядку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Разделяем мусор по видам, чтобы его было легче переработать, безопасно хранить или отправить в специальные пункты приёма.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Закрывайте кран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чистки зубов и намыливания рук кран лучше закрыть. Так вода не утекает зря, а чистоты всё равно хватает. Маленькая привычка помогает каждый день.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короткий душ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расходует меньше воды, чем долгие водные процедуры. Это полезно дома и после уроков физкультуры. Заодно остаётся больше времени на любимые дела.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исправностью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кран подтекает, его нужно сразу починить или попросить взрослых помочь. Даже капля за каплей превращается в заметную трату воды за месяц.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привычки, которые экономят воду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43" y="3000196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3468" y="3000196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30121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способа беречь электричество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уже светло, лампа может отдохнуть. Выключенный свет не тратит лишнюю энергию и помогает беречь природные ресурсы, из которых её получают.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телефон или планшет зарядились, зарядное устройство лучше вынуть из розетки. Так электричество не расходуется зря, а прибор служит аккуратнее и дольше.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тратить лишнее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важно помнить об экономии: не оставлять включёнными экраны и свет без нужды. Тогда энергия расходуется разумно, а помещение остаётся удобным для всех.
</a:t>
            </a:r>
            <a:endParaRPr lang="en-US" sz="11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школа начинается с нас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Урна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Фантики, салфетки и бумажки нужно сразу выбрасывать в урну. Тогда они не разлетаются по двору и не превращают красивое место для учёбы в беспорядок.
</a:t>
            </a:r>
            <a:endParaRPr lang="en-US" sz="1484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после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полезно проверить парту и пол вокруг себя. Если каждый уберёт за собой, класс останется аккуратным, а искать ручку в куче мусора не придётся.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тоже важно не оставлять пакеты, бутылки и обёртки. Чистая площадка приятнее для игр, прогулок и отдыха, а убирать её потом намного легче.
</a:t>
            </a:r>
            <a:endParaRPr lang="en-US" sz="14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Земли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апреля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люди вспоминают, что планета нуждается в заботе. В школах и дома говорят о природе и о том, как помогать ей каждый день.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сажают деревья, убирают мусор, поливают клумбы и делают дворы чище. Даже маленькое дело в этот день становится заметным и полезным.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на весь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Земли напоминает: беречь природу важно не только раз в году. Хорошие привычки нужны каждый день, как чистая вода и свежий воздух.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шаги, которые помогают Земле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у нас есть простые решения дома, в школе, на улице и в парке. Вместе они делают жизнь вокруг чище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природу не беречь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реки и озёра попадает мусор, вода становится опасной для людей, животных и растений. Тогда всем труднее пить, умываться и жить рядом с водоёмом.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вырубают без осторожности, исчезает тень, свежий воздух и дом для многих животных. Земле становится труднее восстанавливаться, а людям — отдыхать и дышать.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бутылки, пакеты и обёртки портят улицы и дворы. Они могут попасть в почву и воду, а ещё мешают животным и птицам находить безопасное место.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добрые дела начинаются рядом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у школьной дорожки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школой ребята повесили кормушку и стали насыпать туда корм для птиц. Теперь воробьи и синицы прилетают чаще, а двор кажется живым и весёлым. Маленькая кормушка напоминает: забота начинается с простого шага.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дорожка в парке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дети вместе со взрослыми собрали мусор вдоль дорожки. После этого путь к скамейкам стал красивым и удобным. Обычный пакет, поднятый с земли, уже делает место вокруг лучше.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во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дома посадили молодое дерево. Сначала оно было совсем тонким, как карандаш, но каждый день его поливали и берегли. Теперь под ним приятно стоять в тени, а рядом стало уютнее гулять.
</a:t>
            </a:r>
            <a:endParaRPr lang="en-US" sz="1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200" y="1205475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друга Земли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предмет попадает в урну, улицы и двор остаются чистыми. Так природе легче дышать, а людям приятнее гулять, играть и учиться рядом.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помогает не тратить воду зря. Это простое правило спасает ценный ресурс, который нужен людям, животным и растениям каждый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пугать птиц, ломать гнёзда или ловить диких зверей. Спокойствие помогает животным жить безопасно, а природе — оставаться дружной и полной жизни.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Посаженное дерево или цветок делает двор, парк и школьный участок красивее. Растения очищают воздух, дают тень и радуют всех вокруг.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лесу, воде и земле показывает, что человек умеет быть настоящим другом планеты. Добрые привычки полезны каждый день, а не только по праздникам.
</a:t>
            </a:r>
            <a:endParaRPr lang="en-US" sz="11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общий дом становится лучше, когда мы не мусорим, экономим воду, ухаживаем за растениями и помогаем животным. Даже маленькие добрые дела делают Землю чище, уютнее и безопаснее.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Землю может каждый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2026-05-26T03:44:48Z</dcterms:created>
  <dcterms:modified xsi:type="dcterms:W3CDTF">2026-05-26T03:44:48Z</dcterms:modified>
</cp:coreProperties>
</file>